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E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45058" y="381110"/>
            <a:ext cx="9791700" cy="9667875"/>
          </a:xfrm>
          <a:custGeom>
            <a:avLst/>
            <a:gdLst/>
            <a:ahLst/>
            <a:cxnLst/>
            <a:rect l="l" t="t" r="r" b="b"/>
            <a:pathLst>
              <a:path w="9791700" h="9667875">
                <a:moveTo>
                  <a:pt x="9470063" y="9667735"/>
                </a:moveTo>
                <a:lnTo>
                  <a:pt x="326354" y="9667735"/>
                </a:lnTo>
                <a:lnTo>
                  <a:pt x="310883" y="9665021"/>
                </a:lnTo>
                <a:lnTo>
                  <a:pt x="267396" y="9652137"/>
                </a:lnTo>
                <a:lnTo>
                  <a:pt x="226086" y="9634629"/>
                </a:lnTo>
                <a:lnTo>
                  <a:pt x="187258" y="9612803"/>
                </a:lnTo>
                <a:lnTo>
                  <a:pt x="151219" y="9586965"/>
                </a:lnTo>
                <a:lnTo>
                  <a:pt x="118275" y="9557421"/>
                </a:lnTo>
                <a:lnTo>
                  <a:pt x="88731" y="9524476"/>
                </a:lnTo>
                <a:lnTo>
                  <a:pt x="62893" y="9488437"/>
                </a:lnTo>
                <a:lnTo>
                  <a:pt x="41067" y="9449610"/>
                </a:lnTo>
                <a:lnTo>
                  <a:pt x="23559" y="9408300"/>
                </a:lnTo>
                <a:lnTo>
                  <a:pt x="10674" y="9364812"/>
                </a:lnTo>
                <a:lnTo>
                  <a:pt x="2719" y="9319454"/>
                </a:lnTo>
                <a:lnTo>
                  <a:pt x="0" y="9272531"/>
                </a:lnTo>
                <a:lnTo>
                  <a:pt x="0" y="403164"/>
                </a:lnTo>
                <a:lnTo>
                  <a:pt x="2719" y="356241"/>
                </a:lnTo>
                <a:lnTo>
                  <a:pt x="10674" y="310883"/>
                </a:lnTo>
                <a:lnTo>
                  <a:pt x="23559" y="267396"/>
                </a:lnTo>
                <a:lnTo>
                  <a:pt x="41067" y="226086"/>
                </a:lnTo>
                <a:lnTo>
                  <a:pt x="62893" y="187258"/>
                </a:lnTo>
                <a:lnTo>
                  <a:pt x="88731" y="151219"/>
                </a:lnTo>
                <a:lnTo>
                  <a:pt x="118275" y="118275"/>
                </a:lnTo>
                <a:lnTo>
                  <a:pt x="151219" y="88731"/>
                </a:lnTo>
                <a:lnTo>
                  <a:pt x="187258" y="62893"/>
                </a:lnTo>
                <a:lnTo>
                  <a:pt x="226086" y="41067"/>
                </a:lnTo>
                <a:lnTo>
                  <a:pt x="267396" y="23558"/>
                </a:lnTo>
                <a:lnTo>
                  <a:pt x="310883" y="10674"/>
                </a:lnTo>
                <a:lnTo>
                  <a:pt x="356241" y="2719"/>
                </a:lnTo>
                <a:lnTo>
                  <a:pt x="403161" y="0"/>
                </a:lnTo>
                <a:lnTo>
                  <a:pt x="9393256" y="0"/>
                </a:lnTo>
                <a:lnTo>
                  <a:pt x="9440175" y="2719"/>
                </a:lnTo>
                <a:lnTo>
                  <a:pt x="9485534" y="10674"/>
                </a:lnTo>
                <a:lnTo>
                  <a:pt x="9529021" y="23558"/>
                </a:lnTo>
                <a:lnTo>
                  <a:pt x="9570331" y="41067"/>
                </a:lnTo>
                <a:lnTo>
                  <a:pt x="9609159" y="62893"/>
                </a:lnTo>
                <a:lnTo>
                  <a:pt x="9645198" y="88731"/>
                </a:lnTo>
                <a:lnTo>
                  <a:pt x="9678142" y="118275"/>
                </a:lnTo>
                <a:lnTo>
                  <a:pt x="9707687" y="151219"/>
                </a:lnTo>
                <a:lnTo>
                  <a:pt x="9733525" y="187258"/>
                </a:lnTo>
                <a:lnTo>
                  <a:pt x="9755351" y="226086"/>
                </a:lnTo>
                <a:lnTo>
                  <a:pt x="9772859" y="267396"/>
                </a:lnTo>
                <a:lnTo>
                  <a:pt x="9785744" y="310883"/>
                </a:lnTo>
                <a:lnTo>
                  <a:pt x="9791152" y="341722"/>
                </a:lnTo>
                <a:lnTo>
                  <a:pt x="9791152" y="9333974"/>
                </a:lnTo>
                <a:lnTo>
                  <a:pt x="9772859" y="9408300"/>
                </a:lnTo>
                <a:lnTo>
                  <a:pt x="9755351" y="9449610"/>
                </a:lnTo>
                <a:lnTo>
                  <a:pt x="9733525" y="9488437"/>
                </a:lnTo>
                <a:lnTo>
                  <a:pt x="9707687" y="9524476"/>
                </a:lnTo>
                <a:lnTo>
                  <a:pt x="9678142" y="9557421"/>
                </a:lnTo>
                <a:lnTo>
                  <a:pt x="9645198" y="9586965"/>
                </a:lnTo>
                <a:lnTo>
                  <a:pt x="9609159" y="9612803"/>
                </a:lnTo>
                <a:lnTo>
                  <a:pt x="9570331" y="9634629"/>
                </a:lnTo>
                <a:lnTo>
                  <a:pt x="9529021" y="9652137"/>
                </a:lnTo>
                <a:lnTo>
                  <a:pt x="9485534" y="9665021"/>
                </a:lnTo>
                <a:lnTo>
                  <a:pt x="9470063" y="96677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7563" y="627795"/>
            <a:ext cx="9031407" cy="90314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5779" y="4017038"/>
            <a:ext cx="17096441" cy="1283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E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609160" y="392989"/>
            <a:ext cx="7320915" cy="4751070"/>
          </a:xfrm>
          <a:custGeom>
            <a:avLst/>
            <a:gdLst/>
            <a:ahLst/>
            <a:cxnLst/>
            <a:rect l="l" t="t" r="r" b="b"/>
            <a:pathLst>
              <a:path w="7320915" h="4751070">
                <a:moveTo>
                  <a:pt x="6970475" y="4750513"/>
                </a:moveTo>
                <a:lnTo>
                  <a:pt x="350050" y="4750513"/>
                </a:lnTo>
                <a:lnTo>
                  <a:pt x="302643" y="4747309"/>
                </a:lnTo>
                <a:lnTo>
                  <a:pt x="257146" y="4737978"/>
                </a:lnTo>
                <a:lnTo>
                  <a:pt x="213981" y="4722942"/>
                </a:lnTo>
                <a:lnTo>
                  <a:pt x="173569" y="4702622"/>
                </a:lnTo>
                <a:lnTo>
                  <a:pt x="136333" y="4677441"/>
                </a:lnTo>
                <a:lnTo>
                  <a:pt x="102693" y="4647819"/>
                </a:lnTo>
                <a:lnTo>
                  <a:pt x="73071" y="4614180"/>
                </a:lnTo>
                <a:lnTo>
                  <a:pt x="47890" y="4576943"/>
                </a:lnTo>
                <a:lnTo>
                  <a:pt x="27570" y="4536531"/>
                </a:lnTo>
                <a:lnTo>
                  <a:pt x="12534" y="4493366"/>
                </a:lnTo>
                <a:lnTo>
                  <a:pt x="3203" y="4447869"/>
                </a:lnTo>
                <a:lnTo>
                  <a:pt x="0" y="4400467"/>
                </a:lnTo>
                <a:lnTo>
                  <a:pt x="0" y="350045"/>
                </a:lnTo>
                <a:lnTo>
                  <a:pt x="3203" y="302643"/>
                </a:lnTo>
                <a:lnTo>
                  <a:pt x="12534" y="257146"/>
                </a:lnTo>
                <a:lnTo>
                  <a:pt x="27570" y="213981"/>
                </a:lnTo>
                <a:lnTo>
                  <a:pt x="47890" y="173569"/>
                </a:lnTo>
                <a:lnTo>
                  <a:pt x="73071" y="136333"/>
                </a:lnTo>
                <a:lnTo>
                  <a:pt x="102693" y="102693"/>
                </a:lnTo>
                <a:lnTo>
                  <a:pt x="136333" y="73071"/>
                </a:lnTo>
                <a:lnTo>
                  <a:pt x="173569" y="47890"/>
                </a:lnTo>
                <a:lnTo>
                  <a:pt x="213981" y="27570"/>
                </a:lnTo>
                <a:lnTo>
                  <a:pt x="257146" y="12534"/>
                </a:lnTo>
                <a:lnTo>
                  <a:pt x="302643" y="3203"/>
                </a:lnTo>
                <a:lnTo>
                  <a:pt x="350050" y="0"/>
                </a:lnTo>
                <a:lnTo>
                  <a:pt x="6970475" y="0"/>
                </a:lnTo>
                <a:lnTo>
                  <a:pt x="7017882" y="3203"/>
                </a:lnTo>
                <a:lnTo>
                  <a:pt x="7063379" y="12534"/>
                </a:lnTo>
                <a:lnTo>
                  <a:pt x="7106544" y="27570"/>
                </a:lnTo>
                <a:lnTo>
                  <a:pt x="7146956" y="47890"/>
                </a:lnTo>
                <a:lnTo>
                  <a:pt x="7184193" y="73071"/>
                </a:lnTo>
                <a:lnTo>
                  <a:pt x="7217833" y="102693"/>
                </a:lnTo>
                <a:lnTo>
                  <a:pt x="7247454" y="136333"/>
                </a:lnTo>
                <a:lnTo>
                  <a:pt x="7272636" y="173569"/>
                </a:lnTo>
                <a:lnTo>
                  <a:pt x="7292955" y="213981"/>
                </a:lnTo>
                <a:lnTo>
                  <a:pt x="7307991" y="257146"/>
                </a:lnTo>
                <a:lnTo>
                  <a:pt x="7317322" y="302643"/>
                </a:lnTo>
                <a:lnTo>
                  <a:pt x="7320526" y="350045"/>
                </a:lnTo>
                <a:lnTo>
                  <a:pt x="7320526" y="4400467"/>
                </a:lnTo>
                <a:lnTo>
                  <a:pt x="7317322" y="4447869"/>
                </a:lnTo>
                <a:lnTo>
                  <a:pt x="7307991" y="4493366"/>
                </a:lnTo>
                <a:lnTo>
                  <a:pt x="7292955" y="4536531"/>
                </a:lnTo>
                <a:lnTo>
                  <a:pt x="7272636" y="4576943"/>
                </a:lnTo>
                <a:lnTo>
                  <a:pt x="7247454" y="4614180"/>
                </a:lnTo>
                <a:lnTo>
                  <a:pt x="7217833" y="4647819"/>
                </a:lnTo>
                <a:lnTo>
                  <a:pt x="7184193" y="4677441"/>
                </a:lnTo>
                <a:lnTo>
                  <a:pt x="7146956" y="4702622"/>
                </a:lnTo>
                <a:lnTo>
                  <a:pt x="7106544" y="4722942"/>
                </a:lnTo>
                <a:lnTo>
                  <a:pt x="7063379" y="4737978"/>
                </a:lnTo>
                <a:lnTo>
                  <a:pt x="7017882" y="4747309"/>
                </a:lnTo>
                <a:lnTo>
                  <a:pt x="6970475" y="4750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04544" y="392989"/>
            <a:ext cx="9841230" cy="9501505"/>
          </a:xfrm>
          <a:custGeom>
            <a:avLst/>
            <a:gdLst/>
            <a:ahLst/>
            <a:cxnLst/>
            <a:rect l="l" t="t" r="r" b="b"/>
            <a:pathLst>
              <a:path w="9841230" h="9501505">
                <a:moveTo>
                  <a:pt x="9462671" y="9501027"/>
                </a:moveTo>
                <a:lnTo>
                  <a:pt x="396877" y="9501027"/>
                </a:lnTo>
                <a:lnTo>
                  <a:pt x="350685" y="9498349"/>
                </a:lnTo>
                <a:lnTo>
                  <a:pt x="306034" y="9490518"/>
                </a:lnTo>
                <a:lnTo>
                  <a:pt x="263225" y="9477835"/>
                </a:lnTo>
                <a:lnTo>
                  <a:pt x="222560" y="9460600"/>
                </a:lnTo>
                <a:lnTo>
                  <a:pt x="184338" y="9439114"/>
                </a:lnTo>
                <a:lnTo>
                  <a:pt x="148861" y="9413679"/>
                </a:lnTo>
                <a:lnTo>
                  <a:pt x="116430" y="9384596"/>
                </a:lnTo>
                <a:lnTo>
                  <a:pt x="87347" y="9352165"/>
                </a:lnTo>
                <a:lnTo>
                  <a:pt x="61912" y="9316688"/>
                </a:lnTo>
                <a:lnTo>
                  <a:pt x="40426" y="9278466"/>
                </a:lnTo>
                <a:lnTo>
                  <a:pt x="23191" y="9237800"/>
                </a:lnTo>
                <a:lnTo>
                  <a:pt x="10508" y="9194991"/>
                </a:lnTo>
                <a:lnTo>
                  <a:pt x="2677" y="9150341"/>
                </a:lnTo>
                <a:lnTo>
                  <a:pt x="0" y="9104149"/>
                </a:lnTo>
                <a:lnTo>
                  <a:pt x="0" y="396876"/>
                </a:lnTo>
                <a:lnTo>
                  <a:pt x="2677" y="350685"/>
                </a:lnTo>
                <a:lnTo>
                  <a:pt x="10508" y="306034"/>
                </a:lnTo>
                <a:lnTo>
                  <a:pt x="23191" y="263225"/>
                </a:lnTo>
                <a:lnTo>
                  <a:pt x="40426" y="222559"/>
                </a:lnTo>
                <a:lnTo>
                  <a:pt x="61912" y="184337"/>
                </a:lnTo>
                <a:lnTo>
                  <a:pt x="87347" y="148860"/>
                </a:lnTo>
                <a:lnTo>
                  <a:pt x="116430" y="116430"/>
                </a:lnTo>
                <a:lnTo>
                  <a:pt x="148861" y="87347"/>
                </a:lnTo>
                <a:lnTo>
                  <a:pt x="184338" y="61912"/>
                </a:lnTo>
                <a:lnTo>
                  <a:pt x="222560" y="40426"/>
                </a:lnTo>
                <a:lnTo>
                  <a:pt x="263225" y="23191"/>
                </a:lnTo>
                <a:lnTo>
                  <a:pt x="306034" y="10507"/>
                </a:lnTo>
                <a:lnTo>
                  <a:pt x="350685" y="2676"/>
                </a:lnTo>
                <a:lnTo>
                  <a:pt x="396870" y="0"/>
                </a:lnTo>
                <a:lnTo>
                  <a:pt x="9462678" y="0"/>
                </a:lnTo>
                <a:lnTo>
                  <a:pt x="9508863" y="2676"/>
                </a:lnTo>
                <a:lnTo>
                  <a:pt x="9553514" y="10507"/>
                </a:lnTo>
                <a:lnTo>
                  <a:pt x="9596323" y="23191"/>
                </a:lnTo>
                <a:lnTo>
                  <a:pt x="9636989" y="40426"/>
                </a:lnTo>
                <a:lnTo>
                  <a:pt x="9675211" y="61912"/>
                </a:lnTo>
                <a:lnTo>
                  <a:pt x="9710687" y="87347"/>
                </a:lnTo>
                <a:lnTo>
                  <a:pt x="9743118" y="116430"/>
                </a:lnTo>
                <a:lnTo>
                  <a:pt x="9772201" y="148860"/>
                </a:lnTo>
                <a:lnTo>
                  <a:pt x="9797636" y="184337"/>
                </a:lnTo>
                <a:lnTo>
                  <a:pt x="9819122" y="222559"/>
                </a:lnTo>
                <a:lnTo>
                  <a:pt x="9836357" y="263225"/>
                </a:lnTo>
                <a:lnTo>
                  <a:pt x="9840932" y="278667"/>
                </a:lnTo>
                <a:lnTo>
                  <a:pt x="9840932" y="9222358"/>
                </a:lnTo>
                <a:lnTo>
                  <a:pt x="9819122" y="9278466"/>
                </a:lnTo>
                <a:lnTo>
                  <a:pt x="9797636" y="9316688"/>
                </a:lnTo>
                <a:lnTo>
                  <a:pt x="9772201" y="9352165"/>
                </a:lnTo>
                <a:lnTo>
                  <a:pt x="9743118" y="9384596"/>
                </a:lnTo>
                <a:lnTo>
                  <a:pt x="9710687" y="9413679"/>
                </a:lnTo>
                <a:lnTo>
                  <a:pt x="9675211" y="9439114"/>
                </a:lnTo>
                <a:lnTo>
                  <a:pt x="9636989" y="9460600"/>
                </a:lnTo>
                <a:lnTo>
                  <a:pt x="9596323" y="9477835"/>
                </a:lnTo>
                <a:lnTo>
                  <a:pt x="9553514" y="9490518"/>
                </a:lnTo>
                <a:lnTo>
                  <a:pt x="9508863" y="9498349"/>
                </a:lnTo>
                <a:lnTo>
                  <a:pt x="9462671" y="9501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609160" y="5501656"/>
            <a:ext cx="7320915" cy="4392930"/>
          </a:xfrm>
          <a:custGeom>
            <a:avLst/>
            <a:gdLst/>
            <a:ahLst/>
            <a:cxnLst/>
            <a:rect l="l" t="t" r="r" b="b"/>
            <a:pathLst>
              <a:path w="7320915" h="4392930">
                <a:moveTo>
                  <a:pt x="6970475" y="4392358"/>
                </a:moveTo>
                <a:lnTo>
                  <a:pt x="350050" y="4392358"/>
                </a:lnTo>
                <a:lnTo>
                  <a:pt x="302643" y="4389154"/>
                </a:lnTo>
                <a:lnTo>
                  <a:pt x="257146" y="4379823"/>
                </a:lnTo>
                <a:lnTo>
                  <a:pt x="213981" y="4364787"/>
                </a:lnTo>
                <a:lnTo>
                  <a:pt x="173569" y="4344468"/>
                </a:lnTo>
                <a:lnTo>
                  <a:pt x="136333" y="4319286"/>
                </a:lnTo>
                <a:lnTo>
                  <a:pt x="102693" y="4289665"/>
                </a:lnTo>
                <a:lnTo>
                  <a:pt x="73071" y="4256025"/>
                </a:lnTo>
                <a:lnTo>
                  <a:pt x="47890" y="4218788"/>
                </a:lnTo>
                <a:lnTo>
                  <a:pt x="27570" y="4178377"/>
                </a:lnTo>
                <a:lnTo>
                  <a:pt x="12534" y="4135212"/>
                </a:lnTo>
                <a:lnTo>
                  <a:pt x="3203" y="4089715"/>
                </a:lnTo>
                <a:lnTo>
                  <a:pt x="0" y="4042313"/>
                </a:lnTo>
                <a:lnTo>
                  <a:pt x="0" y="350045"/>
                </a:lnTo>
                <a:lnTo>
                  <a:pt x="3203" y="302643"/>
                </a:lnTo>
                <a:lnTo>
                  <a:pt x="12534" y="257146"/>
                </a:lnTo>
                <a:lnTo>
                  <a:pt x="27570" y="213981"/>
                </a:lnTo>
                <a:lnTo>
                  <a:pt x="47890" y="173569"/>
                </a:lnTo>
                <a:lnTo>
                  <a:pt x="73071" y="136333"/>
                </a:lnTo>
                <a:lnTo>
                  <a:pt x="102693" y="102693"/>
                </a:lnTo>
                <a:lnTo>
                  <a:pt x="136333" y="73071"/>
                </a:lnTo>
                <a:lnTo>
                  <a:pt x="173569" y="47890"/>
                </a:lnTo>
                <a:lnTo>
                  <a:pt x="213981" y="27570"/>
                </a:lnTo>
                <a:lnTo>
                  <a:pt x="257146" y="12534"/>
                </a:lnTo>
                <a:lnTo>
                  <a:pt x="302643" y="3203"/>
                </a:lnTo>
                <a:lnTo>
                  <a:pt x="350050" y="0"/>
                </a:lnTo>
                <a:lnTo>
                  <a:pt x="6970475" y="0"/>
                </a:lnTo>
                <a:lnTo>
                  <a:pt x="7017882" y="3203"/>
                </a:lnTo>
                <a:lnTo>
                  <a:pt x="7063379" y="12534"/>
                </a:lnTo>
                <a:lnTo>
                  <a:pt x="7106544" y="27570"/>
                </a:lnTo>
                <a:lnTo>
                  <a:pt x="7146956" y="47890"/>
                </a:lnTo>
                <a:lnTo>
                  <a:pt x="7184193" y="73071"/>
                </a:lnTo>
                <a:lnTo>
                  <a:pt x="7217833" y="102693"/>
                </a:lnTo>
                <a:lnTo>
                  <a:pt x="7247454" y="136333"/>
                </a:lnTo>
                <a:lnTo>
                  <a:pt x="7272636" y="173569"/>
                </a:lnTo>
                <a:lnTo>
                  <a:pt x="7292955" y="213981"/>
                </a:lnTo>
                <a:lnTo>
                  <a:pt x="7307991" y="257146"/>
                </a:lnTo>
                <a:lnTo>
                  <a:pt x="7317322" y="302643"/>
                </a:lnTo>
                <a:lnTo>
                  <a:pt x="7320526" y="350045"/>
                </a:lnTo>
                <a:lnTo>
                  <a:pt x="7320526" y="4042313"/>
                </a:lnTo>
                <a:lnTo>
                  <a:pt x="7317322" y="4089715"/>
                </a:lnTo>
                <a:lnTo>
                  <a:pt x="7307991" y="4135212"/>
                </a:lnTo>
                <a:lnTo>
                  <a:pt x="7292955" y="4178377"/>
                </a:lnTo>
                <a:lnTo>
                  <a:pt x="7272636" y="4218788"/>
                </a:lnTo>
                <a:lnTo>
                  <a:pt x="7247454" y="4256025"/>
                </a:lnTo>
                <a:lnTo>
                  <a:pt x="7217833" y="4289665"/>
                </a:lnTo>
                <a:lnTo>
                  <a:pt x="7184193" y="4319286"/>
                </a:lnTo>
                <a:lnTo>
                  <a:pt x="7146956" y="4344468"/>
                </a:lnTo>
                <a:lnTo>
                  <a:pt x="7106544" y="4364787"/>
                </a:lnTo>
                <a:lnTo>
                  <a:pt x="7063379" y="4379823"/>
                </a:lnTo>
                <a:lnTo>
                  <a:pt x="7017882" y="4389154"/>
                </a:lnTo>
                <a:lnTo>
                  <a:pt x="6970475" y="4392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5372" y="1392648"/>
            <a:ext cx="6210299" cy="53816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28246" y="611784"/>
            <a:ext cx="3152774" cy="315277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8200" y="5743242"/>
            <a:ext cx="5105399" cy="2857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E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55676" y="3203225"/>
            <a:ext cx="5776647" cy="3740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3574415" cy="1723389"/>
            </a:xfrm>
            <a:custGeom>
              <a:avLst/>
              <a:gdLst/>
              <a:ahLst/>
              <a:cxnLst/>
              <a:rect l="l" t="t" r="r" b="b"/>
              <a:pathLst>
                <a:path w="3574415" h="1723389">
                  <a:moveTo>
                    <a:pt x="2579426" y="1723366"/>
                  </a:moveTo>
                  <a:lnTo>
                    <a:pt x="0" y="1723366"/>
                  </a:lnTo>
                  <a:lnTo>
                    <a:pt x="0" y="0"/>
                  </a:lnTo>
                  <a:lnTo>
                    <a:pt x="3574334" y="0"/>
                  </a:lnTo>
                  <a:lnTo>
                    <a:pt x="2579426" y="1723366"/>
                  </a:lnTo>
                  <a:close/>
                </a:path>
              </a:pathLst>
            </a:custGeom>
            <a:solidFill>
              <a:srgbClr val="D9E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40007"/>
              <a:ext cx="11061065" cy="4847590"/>
            </a:xfrm>
            <a:custGeom>
              <a:avLst/>
              <a:gdLst/>
              <a:ahLst/>
              <a:cxnLst/>
              <a:rect l="l" t="t" r="r" b="b"/>
              <a:pathLst>
                <a:path w="11061065" h="4847590">
                  <a:moveTo>
                    <a:pt x="0" y="0"/>
                  </a:moveTo>
                  <a:lnTo>
                    <a:pt x="8262626" y="0"/>
                  </a:lnTo>
                  <a:lnTo>
                    <a:pt x="11060818" y="4846991"/>
                  </a:lnTo>
                  <a:lnTo>
                    <a:pt x="0" y="484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D9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1423" y="1026901"/>
              <a:ext cx="330200" cy="281940"/>
            </a:xfrm>
            <a:custGeom>
              <a:avLst/>
              <a:gdLst/>
              <a:ahLst/>
              <a:cxnLst/>
              <a:rect l="l" t="t" r="r" b="b"/>
              <a:pathLst>
                <a:path w="330200" h="281940">
                  <a:moveTo>
                    <a:pt x="249956" y="281622"/>
                  </a:moveTo>
                  <a:lnTo>
                    <a:pt x="80169" y="281622"/>
                  </a:lnTo>
                  <a:lnTo>
                    <a:pt x="0" y="143072"/>
                  </a:lnTo>
                  <a:lnTo>
                    <a:pt x="82612" y="0"/>
                  </a:lnTo>
                  <a:lnTo>
                    <a:pt x="247513" y="0"/>
                  </a:lnTo>
                  <a:lnTo>
                    <a:pt x="330114" y="143072"/>
                  </a:lnTo>
                  <a:lnTo>
                    <a:pt x="249956" y="281622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6324" y="746549"/>
              <a:ext cx="495300" cy="561975"/>
            </a:xfrm>
            <a:custGeom>
              <a:avLst/>
              <a:gdLst/>
              <a:ahLst/>
              <a:cxnLst/>
              <a:rect l="l" t="t" r="r" b="b"/>
              <a:pathLst>
                <a:path w="495300" h="561975">
                  <a:moveTo>
                    <a:pt x="415160" y="561974"/>
                  </a:moveTo>
                  <a:lnTo>
                    <a:pt x="245079" y="561974"/>
                  </a:lnTo>
                  <a:lnTo>
                    <a:pt x="113034" y="333160"/>
                  </a:lnTo>
                  <a:lnTo>
                    <a:pt x="55586" y="233673"/>
                  </a:lnTo>
                  <a:lnTo>
                    <a:pt x="0" y="137579"/>
                  </a:lnTo>
                  <a:lnTo>
                    <a:pt x="79607" y="0"/>
                  </a:lnTo>
                  <a:lnTo>
                    <a:pt x="250518" y="0"/>
                  </a:lnTo>
                  <a:lnTo>
                    <a:pt x="301515" y="88141"/>
                  </a:lnTo>
                  <a:lnTo>
                    <a:pt x="412607" y="280352"/>
                  </a:lnTo>
                  <a:lnTo>
                    <a:pt x="443123" y="333160"/>
                  </a:lnTo>
                  <a:lnTo>
                    <a:pt x="495015" y="423424"/>
                  </a:lnTo>
                  <a:lnTo>
                    <a:pt x="415160" y="561974"/>
                  </a:lnTo>
                  <a:close/>
                </a:path>
                <a:path w="495300" h="561975">
                  <a:moveTo>
                    <a:pt x="301567" y="88165"/>
                  </a:move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6438" y="746549"/>
              <a:ext cx="495300" cy="561975"/>
            </a:xfrm>
            <a:custGeom>
              <a:avLst/>
              <a:gdLst/>
              <a:ahLst/>
              <a:cxnLst/>
              <a:rect l="l" t="t" r="r" b="b"/>
              <a:pathLst>
                <a:path w="495300" h="561975">
                  <a:moveTo>
                    <a:pt x="414858" y="561974"/>
                  </a:moveTo>
                  <a:lnTo>
                    <a:pt x="245070" y="561974"/>
                  </a:lnTo>
                  <a:lnTo>
                    <a:pt x="164901" y="423424"/>
                  </a:lnTo>
                  <a:lnTo>
                    <a:pt x="165153" y="423005"/>
                  </a:lnTo>
                  <a:lnTo>
                    <a:pt x="82660" y="280352"/>
                  </a:lnTo>
                  <a:lnTo>
                    <a:pt x="0" y="137579"/>
                  </a:lnTo>
                  <a:lnTo>
                    <a:pt x="79607" y="0"/>
                  </a:lnTo>
                  <a:lnTo>
                    <a:pt x="250518" y="0"/>
                  </a:lnTo>
                  <a:lnTo>
                    <a:pt x="297546" y="81281"/>
                  </a:lnTo>
                  <a:lnTo>
                    <a:pt x="297988" y="81281"/>
                  </a:lnTo>
                  <a:lnTo>
                    <a:pt x="439128" y="326096"/>
                  </a:lnTo>
                  <a:lnTo>
                    <a:pt x="438901" y="326228"/>
                  </a:lnTo>
                  <a:lnTo>
                    <a:pt x="495015" y="423424"/>
                  </a:lnTo>
                  <a:lnTo>
                    <a:pt x="414858" y="561974"/>
                  </a:lnTo>
                  <a:close/>
                </a:path>
                <a:path w="495300" h="561975">
                  <a:moveTo>
                    <a:pt x="297988" y="81281"/>
                  </a:moveTo>
                  <a:lnTo>
                    <a:pt x="297546" y="81281"/>
                  </a:lnTo>
                  <a:lnTo>
                    <a:pt x="297870" y="81077"/>
                  </a:lnTo>
                  <a:lnTo>
                    <a:pt x="297988" y="81281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8441" y="6590273"/>
            <a:ext cx="6969125" cy="2679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100"/>
              </a:spcBef>
            </a:pPr>
            <a:r>
              <a:rPr sz="7450" spc="165" dirty="0"/>
              <a:t>Dual</a:t>
            </a:r>
            <a:r>
              <a:rPr sz="7450" spc="-40" dirty="0"/>
              <a:t> </a:t>
            </a:r>
            <a:r>
              <a:rPr sz="7450" spc="235" dirty="0"/>
              <a:t>Axis</a:t>
            </a:r>
            <a:r>
              <a:rPr sz="7450" spc="-35" dirty="0"/>
              <a:t> </a:t>
            </a:r>
            <a:r>
              <a:rPr sz="7450" spc="305" dirty="0"/>
              <a:t>Solar </a:t>
            </a:r>
            <a:r>
              <a:rPr sz="7450" spc="-2230" dirty="0"/>
              <a:t> </a:t>
            </a:r>
            <a:r>
              <a:rPr sz="7450" spc="135" dirty="0"/>
              <a:t>Tracker</a:t>
            </a:r>
            <a:endParaRPr sz="74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6821" y="2969213"/>
            <a:ext cx="16572865" cy="6734175"/>
            <a:chOff x="1256821" y="2969213"/>
            <a:chExt cx="16572865" cy="6734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821" y="2969213"/>
              <a:ext cx="15297149" cy="67341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382747" y="8840033"/>
              <a:ext cx="482600" cy="419734"/>
            </a:xfrm>
            <a:custGeom>
              <a:avLst/>
              <a:gdLst/>
              <a:ahLst/>
              <a:cxnLst/>
              <a:rect l="l" t="t" r="r" b="b"/>
              <a:pathLst>
                <a:path w="482600" h="419734">
                  <a:moveTo>
                    <a:pt x="361736" y="419239"/>
                  </a:moveTo>
                  <a:lnTo>
                    <a:pt x="120736" y="419239"/>
                  </a:lnTo>
                  <a:lnTo>
                    <a:pt x="0" y="209839"/>
                  </a:lnTo>
                  <a:lnTo>
                    <a:pt x="120736" y="0"/>
                  </a:lnTo>
                  <a:lnTo>
                    <a:pt x="361736" y="0"/>
                  </a:lnTo>
                  <a:lnTo>
                    <a:pt x="482455" y="209839"/>
                  </a:lnTo>
                  <a:lnTo>
                    <a:pt x="361736" y="41923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23748" y="8429466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841" y="828674"/>
                  </a:moveTo>
                  <a:lnTo>
                    <a:pt x="361086" y="828674"/>
                  </a:lnTo>
                  <a:lnTo>
                    <a:pt x="165198" y="488018"/>
                  </a:lnTo>
                  <a:lnTo>
                    <a:pt x="81239" y="342103"/>
                  </a:lnTo>
                  <a:lnTo>
                    <a:pt x="0" y="201166"/>
                  </a:lnTo>
                  <a:lnTo>
                    <a:pt x="115989" y="0"/>
                  </a:lnTo>
                  <a:lnTo>
                    <a:pt x="366483" y="0"/>
                  </a:lnTo>
                  <a:lnTo>
                    <a:pt x="440658" y="128657"/>
                  </a:lnTo>
                  <a:lnTo>
                    <a:pt x="603016" y="410566"/>
                  </a:lnTo>
                  <a:lnTo>
                    <a:pt x="603192" y="410566"/>
                  </a:lnTo>
                  <a:lnTo>
                    <a:pt x="647615" y="488018"/>
                  </a:lnTo>
                  <a:lnTo>
                    <a:pt x="723455" y="620406"/>
                  </a:lnTo>
                  <a:lnTo>
                    <a:pt x="603841" y="828674"/>
                  </a:lnTo>
                  <a:close/>
                </a:path>
                <a:path w="723900" h="828675">
                  <a:moveTo>
                    <a:pt x="440734" y="128693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06202" y="8429466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388" y="828674"/>
                  </a:moveTo>
                  <a:lnTo>
                    <a:pt x="361084" y="828674"/>
                  </a:lnTo>
                  <a:lnTo>
                    <a:pt x="240999" y="620406"/>
                  </a:lnTo>
                  <a:lnTo>
                    <a:pt x="241368" y="619790"/>
                  </a:lnTo>
                  <a:lnTo>
                    <a:pt x="120806" y="410566"/>
                  </a:lnTo>
                  <a:lnTo>
                    <a:pt x="0" y="201166"/>
                  </a:lnTo>
                  <a:lnTo>
                    <a:pt x="115989" y="0"/>
                  </a:lnTo>
                  <a:lnTo>
                    <a:pt x="366483" y="0"/>
                  </a:lnTo>
                  <a:lnTo>
                    <a:pt x="434858" y="118595"/>
                  </a:lnTo>
                  <a:lnTo>
                    <a:pt x="435503" y="118595"/>
                  </a:lnTo>
                  <a:lnTo>
                    <a:pt x="641778" y="477657"/>
                  </a:lnTo>
                  <a:lnTo>
                    <a:pt x="641444" y="477851"/>
                  </a:lnTo>
                  <a:lnTo>
                    <a:pt x="723455" y="620406"/>
                  </a:lnTo>
                  <a:lnTo>
                    <a:pt x="603388" y="828674"/>
                  </a:lnTo>
                  <a:close/>
                </a:path>
                <a:path w="723900" h="828675">
                  <a:moveTo>
                    <a:pt x="435503" y="118595"/>
                  </a:moveTo>
                  <a:lnTo>
                    <a:pt x="434858" y="118595"/>
                  </a:lnTo>
                  <a:lnTo>
                    <a:pt x="435331" y="118296"/>
                  </a:lnTo>
                  <a:lnTo>
                    <a:pt x="435503" y="118595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14784" y="1234476"/>
            <a:ext cx="63982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5" dirty="0">
                <a:solidFill>
                  <a:srgbClr val="4F616B"/>
                </a:solidFill>
                <a:latin typeface="Tahoma"/>
                <a:cs typeface="Tahoma"/>
              </a:rPr>
              <a:t>BLOCK</a:t>
            </a:r>
            <a:r>
              <a:rPr sz="6000" spc="-380" dirty="0">
                <a:solidFill>
                  <a:srgbClr val="4F616B"/>
                </a:solidFill>
                <a:latin typeface="Tahoma"/>
                <a:cs typeface="Tahoma"/>
              </a:rPr>
              <a:t> </a:t>
            </a:r>
            <a:r>
              <a:rPr sz="6000" spc="-175" dirty="0">
                <a:solidFill>
                  <a:srgbClr val="4F616B"/>
                </a:solidFill>
                <a:latin typeface="Tahoma"/>
                <a:cs typeface="Tahoma"/>
              </a:rPr>
              <a:t>DIAGRAM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619887" y="3"/>
            <a:ext cx="3668395" cy="2861310"/>
            <a:chOff x="14619887" y="3"/>
            <a:chExt cx="3668395" cy="2861310"/>
          </a:xfrm>
        </p:grpSpPr>
        <p:sp>
          <p:nvSpPr>
            <p:cNvPr id="9" name="object 9"/>
            <p:cNvSpPr/>
            <p:nvPr/>
          </p:nvSpPr>
          <p:spPr>
            <a:xfrm>
              <a:off x="14619887" y="1215617"/>
              <a:ext cx="1901825" cy="1645285"/>
            </a:xfrm>
            <a:custGeom>
              <a:avLst/>
              <a:gdLst/>
              <a:ahLst/>
              <a:cxnLst/>
              <a:rect l="l" t="t" r="r" b="b"/>
              <a:pathLst>
                <a:path w="1901825" h="1645285">
                  <a:moveTo>
                    <a:pt x="1425492" y="1645197"/>
                  </a:moveTo>
                  <a:lnTo>
                    <a:pt x="475785" y="1645197"/>
                  </a:lnTo>
                  <a:lnTo>
                    <a:pt x="0" y="823461"/>
                  </a:lnTo>
                  <a:lnTo>
                    <a:pt x="475785" y="0"/>
                  </a:lnTo>
                  <a:lnTo>
                    <a:pt x="1425492" y="0"/>
                  </a:lnTo>
                  <a:lnTo>
                    <a:pt x="1901209" y="823461"/>
                  </a:lnTo>
                  <a:lnTo>
                    <a:pt x="1425492" y="1645197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569594" y="3"/>
              <a:ext cx="2718435" cy="2861310"/>
            </a:xfrm>
            <a:custGeom>
              <a:avLst/>
              <a:gdLst/>
              <a:ahLst/>
              <a:cxnLst/>
              <a:rect l="l" t="t" r="r" b="b"/>
              <a:pathLst>
                <a:path w="2718434" h="2861310">
                  <a:moveTo>
                    <a:pt x="2376995" y="2860811"/>
                  </a:moveTo>
                  <a:lnTo>
                    <a:pt x="1425492" y="2860811"/>
                  </a:lnTo>
                  <a:lnTo>
                    <a:pt x="650994" y="1519553"/>
                  </a:lnTo>
                  <a:lnTo>
                    <a:pt x="320138" y="946948"/>
                  </a:lnTo>
                  <a:lnTo>
                    <a:pt x="0" y="393877"/>
                  </a:lnTo>
                  <a:lnTo>
                    <a:pt x="228055" y="0"/>
                  </a:lnTo>
                  <a:lnTo>
                    <a:pt x="1673201" y="0"/>
                  </a:lnTo>
                  <a:lnTo>
                    <a:pt x="1736580" y="109473"/>
                  </a:lnTo>
                  <a:lnTo>
                    <a:pt x="1736798" y="109473"/>
                  </a:lnTo>
                  <a:lnTo>
                    <a:pt x="2376304" y="1215613"/>
                  </a:lnTo>
                  <a:lnTo>
                    <a:pt x="2376995" y="1215613"/>
                  </a:lnTo>
                  <a:lnTo>
                    <a:pt x="2552056" y="1519553"/>
                  </a:lnTo>
                  <a:lnTo>
                    <a:pt x="2551917" y="1519622"/>
                  </a:lnTo>
                  <a:lnTo>
                    <a:pt x="2718404" y="1808862"/>
                  </a:lnTo>
                  <a:lnTo>
                    <a:pt x="2718404" y="2268838"/>
                  </a:lnTo>
                  <a:lnTo>
                    <a:pt x="2376995" y="2860811"/>
                  </a:lnTo>
                  <a:close/>
                </a:path>
                <a:path w="2718434" h="2861310">
                  <a:moveTo>
                    <a:pt x="1736798" y="109473"/>
                  </a:moveTo>
                  <a:lnTo>
                    <a:pt x="1736580" y="109473"/>
                  </a:lnTo>
                  <a:lnTo>
                    <a:pt x="1736718" y="109335"/>
                  </a:lnTo>
                  <a:lnTo>
                    <a:pt x="1736798" y="109473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70803" y="3"/>
              <a:ext cx="817244" cy="1805305"/>
            </a:xfrm>
            <a:custGeom>
              <a:avLst/>
              <a:gdLst/>
              <a:ahLst/>
              <a:cxnLst/>
              <a:rect l="l" t="t" r="r" b="b"/>
              <a:pathLst>
                <a:path w="817244" h="1805305">
                  <a:moveTo>
                    <a:pt x="817195" y="1805150"/>
                  </a:moveTo>
                  <a:lnTo>
                    <a:pt x="476062" y="1215613"/>
                  </a:lnTo>
                  <a:lnTo>
                    <a:pt x="475785" y="1215613"/>
                  </a:lnTo>
                  <a:lnTo>
                    <a:pt x="0" y="393877"/>
                  </a:lnTo>
                  <a:lnTo>
                    <a:pt x="228055" y="0"/>
                  </a:lnTo>
                  <a:lnTo>
                    <a:pt x="817195" y="0"/>
                  </a:lnTo>
                  <a:lnTo>
                    <a:pt x="817195" y="1805150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700"/>
            <a:ext cx="6494780" cy="8229600"/>
          </a:xfrm>
          <a:custGeom>
            <a:avLst/>
            <a:gdLst/>
            <a:ahLst/>
            <a:cxnLst/>
            <a:rect l="l" t="t" r="r" b="b"/>
            <a:pathLst>
              <a:path w="6494780" h="8229600">
                <a:moveTo>
                  <a:pt x="4118705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4118705" y="0"/>
                </a:lnTo>
                <a:lnTo>
                  <a:pt x="6494199" y="4114799"/>
                </a:lnTo>
                <a:lnTo>
                  <a:pt x="4118705" y="8229599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4041769"/>
            <a:ext cx="2598420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sz="5500" b="0" spc="-130" dirty="0">
                <a:latin typeface="Trebuchet MS"/>
                <a:cs typeface="Trebuchet MS"/>
              </a:rPr>
              <a:t>Circuit </a:t>
            </a:r>
            <a:r>
              <a:rPr sz="5500" b="0" spc="-125" dirty="0">
                <a:latin typeface="Trebuchet MS"/>
                <a:cs typeface="Trebuchet MS"/>
              </a:rPr>
              <a:t> </a:t>
            </a:r>
            <a:r>
              <a:rPr sz="5500" b="0" spc="75" dirty="0">
                <a:latin typeface="Trebuchet MS"/>
                <a:cs typeface="Trebuchet MS"/>
              </a:rPr>
              <a:t>D</a:t>
            </a:r>
            <a:r>
              <a:rPr sz="5500" b="0" spc="-130" dirty="0">
                <a:latin typeface="Trebuchet MS"/>
                <a:cs typeface="Trebuchet MS"/>
              </a:rPr>
              <a:t>i</a:t>
            </a:r>
            <a:r>
              <a:rPr sz="5500" b="0" spc="-5" dirty="0">
                <a:latin typeface="Trebuchet MS"/>
                <a:cs typeface="Trebuchet MS"/>
              </a:rPr>
              <a:t>a</a:t>
            </a:r>
            <a:r>
              <a:rPr sz="5500" b="0" spc="75" dirty="0">
                <a:latin typeface="Trebuchet MS"/>
                <a:cs typeface="Trebuchet MS"/>
              </a:rPr>
              <a:t>g</a:t>
            </a:r>
            <a:r>
              <a:rPr sz="5500" b="0" spc="-90" dirty="0">
                <a:latin typeface="Trebuchet MS"/>
                <a:cs typeface="Trebuchet MS"/>
              </a:rPr>
              <a:t>r</a:t>
            </a:r>
            <a:r>
              <a:rPr sz="5500" b="0" spc="-5" dirty="0">
                <a:latin typeface="Trebuchet MS"/>
                <a:cs typeface="Trebuchet MS"/>
              </a:rPr>
              <a:t>a</a:t>
            </a:r>
            <a:r>
              <a:rPr sz="5500" b="0" spc="105" dirty="0">
                <a:latin typeface="Trebuchet MS"/>
                <a:cs typeface="Trebuchet MS"/>
              </a:rPr>
              <a:t>m</a:t>
            </a:r>
            <a:endParaRPr sz="55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94198" y="1319708"/>
            <a:ext cx="10761345" cy="7940040"/>
            <a:chOff x="6494198" y="1319708"/>
            <a:chExt cx="10761345" cy="7940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198" y="1319708"/>
              <a:ext cx="10629899" cy="76485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808102" y="8840029"/>
              <a:ext cx="482600" cy="419734"/>
            </a:xfrm>
            <a:custGeom>
              <a:avLst/>
              <a:gdLst/>
              <a:ahLst/>
              <a:cxnLst/>
              <a:rect l="l" t="t" r="r" b="b"/>
              <a:pathLst>
                <a:path w="482600" h="419734">
                  <a:moveTo>
                    <a:pt x="361736" y="419239"/>
                  </a:moveTo>
                  <a:lnTo>
                    <a:pt x="120736" y="419239"/>
                  </a:lnTo>
                  <a:lnTo>
                    <a:pt x="0" y="209839"/>
                  </a:lnTo>
                  <a:lnTo>
                    <a:pt x="120736" y="0"/>
                  </a:lnTo>
                  <a:lnTo>
                    <a:pt x="361736" y="0"/>
                  </a:lnTo>
                  <a:lnTo>
                    <a:pt x="482455" y="209839"/>
                  </a:lnTo>
                  <a:lnTo>
                    <a:pt x="361736" y="41923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49101" y="8429462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842" y="828674"/>
                  </a:moveTo>
                  <a:lnTo>
                    <a:pt x="361085" y="828674"/>
                  </a:lnTo>
                  <a:lnTo>
                    <a:pt x="165198" y="488019"/>
                  </a:lnTo>
                  <a:lnTo>
                    <a:pt x="81239" y="342104"/>
                  </a:lnTo>
                  <a:lnTo>
                    <a:pt x="0" y="201168"/>
                  </a:lnTo>
                  <a:lnTo>
                    <a:pt x="115990" y="0"/>
                  </a:lnTo>
                  <a:lnTo>
                    <a:pt x="366482" y="0"/>
                  </a:lnTo>
                  <a:lnTo>
                    <a:pt x="440658" y="128659"/>
                  </a:lnTo>
                  <a:lnTo>
                    <a:pt x="603016" y="410567"/>
                  </a:lnTo>
                  <a:lnTo>
                    <a:pt x="603192" y="410567"/>
                  </a:lnTo>
                  <a:lnTo>
                    <a:pt x="647615" y="488019"/>
                  </a:lnTo>
                  <a:lnTo>
                    <a:pt x="723455" y="620407"/>
                  </a:lnTo>
                  <a:lnTo>
                    <a:pt x="603842" y="828674"/>
                  </a:lnTo>
                  <a:close/>
                </a:path>
                <a:path w="723900" h="828675">
                  <a:moveTo>
                    <a:pt x="440734" y="128694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31557" y="8429462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389" y="828674"/>
                  </a:moveTo>
                  <a:lnTo>
                    <a:pt x="361083" y="828674"/>
                  </a:lnTo>
                  <a:lnTo>
                    <a:pt x="240999" y="620407"/>
                  </a:lnTo>
                  <a:lnTo>
                    <a:pt x="241368" y="619791"/>
                  </a:lnTo>
                  <a:lnTo>
                    <a:pt x="120806" y="410567"/>
                  </a:lnTo>
                  <a:lnTo>
                    <a:pt x="0" y="201168"/>
                  </a:lnTo>
                  <a:lnTo>
                    <a:pt x="115990" y="0"/>
                  </a:lnTo>
                  <a:lnTo>
                    <a:pt x="366482" y="0"/>
                  </a:lnTo>
                  <a:lnTo>
                    <a:pt x="434858" y="118597"/>
                  </a:lnTo>
                  <a:lnTo>
                    <a:pt x="435503" y="118597"/>
                  </a:lnTo>
                  <a:lnTo>
                    <a:pt x="641778" y="477658"/>
                  </a:lnTo>
                  <a:lnTo>
                    <a:pt x="641444" y="477852"/>
                  </a:lnTo>
                  <a:lnTo>
                    <a:pt x="723455" y="620407"/>
                  </a:lnTo>
                  <a:lnTo>
                    <a:pt x="603389" y="828674"/>
                  </a:lnTo>
                  <a:close/>
                </a:path>
                <a:path w="723900" h="828675">
                  <a:moveTo>
                    <a:pt x="435503" y="118597"/>
                  </a:moveTo>
                  <a:lnTo>
                    <a:pt x="434858" y="118597"/>
                  </a:lnTo>
                  <a:lnTo>
                    <a:pt x="435331" y="118298"/>
                  </a:lnTo>
                  <a:lnTo>
                    <a:pt x="435503" y="118597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700"/>
            <a:ext cx="6494780" cy="8229600"/>
          </a:xfrm>
          <a:custGeom>
            <a:avLst/>
            <a:gdLst/>
            <a:ahLst/>
            <a:cxnLst/>
            <a:rect l="l" t="t" r="r" b="b"/>
            <a:pathLst>
              <a:path w="6494780" h="8229600">
                <a:moveTo>
                  <a:pt x="4118705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4118705" y="0"/>
                </a:lnTo>
                <a:lnTo>
                  <a:pt x="6494199" y="4114799"/>
                </a:lnTo>
                <a:lnTo>
                  <a:pt x="4118705" y="8229599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808101" y="8429463"/>
            <a:ext cx="1447165" cy="829944"/>
            <a:chOff x="15808101" y="8429463"/>
            <a:chExt cx="1447165" cy="829944"/>
          </a:xfrm>
        </p:grpSpPr>
        <p:sp>
          <p:nvSpPr>
            <p:cNvPr id="4" name="object 4"/>
            <p:cNvSpPr/>
            <p:nvPr/>
          </p:nvSpPr>
          <p:spPr>
            <a:xfrm>
              <a:off x="15808101" y="8840031"/>
              <a:ext cx="482600" cy="419734"/>
            </a:xfrm>
            <a:custGeom>
              <a:avLst/>
              <a:gdLst/>
              <a:ahLst/>
              <a:cxnLst/>
              <a:rect l="l" t="t" r="r" b="b"/>
              <a:pathLst>
                <a:path w="482600" h="419734">
                  <a:moveTo>
                    <a:pt x="361736" y="419239"/>
                  </a:moveTo>
                  <a:lnTo>
                    <a:pt x="120736" y="419239"/>
                  </a:lnTo>
                  <a:lnTo>
                    <a:pt x="0" y="209839"/>
                  </a:lnTo>
                  <a:lnTo>
                    <a:pt x="120736" y="0"/>
                  </a:lnTo>
                  <a:lnTo>
                    <a:pt x="361736" y="0"/>
                  </a:lnTo>
                  <a:lnTo>
                    <a:pt x="482455" y="209839"/>
                  </a:lnTo>
                  <a:lnTo>
                    <a:pt x="361736" y="41923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49101" y="8429463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842" y="828674"/>
                  </a:moveTo>
                  <a:lnTo>
                    <a:pt x="361085" y="828674"/>
                  </a:lnTo>
                  <a:lnTo>
                    <a:pt x="165198" y="488019"/>
                  </a:lnTo>
                  <a:lnTo>
                    <a:pt x="81239" y="342104"/>
                  </a:lnTo>
                  <a:lnTo>
                    <a:pt x="0" y="201167"/>
                  </a:lnTo>
                  <a:lnTo>
                    <a:pt x="115990" y="0"/>
                  </a:lnTo>
                  <a:lnTo>
                    <a:pt x="366482" y="0"/>
                  </a:lnTo>
                  <a:lnTo>
                    <a:pt x="440658" y="128659"/>
                  </a:lnTo>
                  <a:lnTo>
                    <a:pt x="603016" y="410567"/>
                  </a:lnTo>
                  <a:lnTo>
                    <a:pt x="603192" y="410567"/>
                  </a:lnTo>
                  <a:lnTo>
                    <a:pt x="647615" y="488019"/>
                  </a:lnTo>
                  <a:lnTo>
                    <a:pt x="723455" y="620407"/>
                  </a:lnTo>
                  <a:lnTo>
                    <a:pt x="603842" y="828674"/>
                  </a:lnTo>
                  <a:close/>
                </a:path>
                <a:path w="723900" h="828675">
                  <a:moveTo>
                    <a:pt x="440734" y="128694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31557" y="8429463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389" y="828674"/>
                  </a:moveTo>
                  <a:lnTo>
                    <a:pt x="361083" y="828674"/>
                  </a:lnTo>
                  <a:lnTo>
                    <a:pt x="240999" y="620407"/>
                  </a:lnTo>
                  <a:lnTo>
                    <a:pt x="241368" y="619791"/>
                  </a:lnTo>
                  <a:lnTo>
                    <a:pt x="120806" y="410567"/>
                  </a:lnTo>
                  <a:lnTo>
                    <a:pt x="0" y="201167"/>
                  </a:lnTo>
                  <a:lnTo>
                    <a:pt x="115990" y="0"/>
                  </a:lnTo>
                  <a:lnTo>
                    <a:pt x="366482" y="0"/>
                  </a:lnTo>
                  <a:lnTo>
                    <a:pt x="434858" y="118597"/>
                  </a:lnTo>
                  <a:lnTo>
                    <a:pt x="435503" y="118597"/>
                  </a:lnTo>
                  <a:lnTo>
                    <a:pt x="641778" y="477658"/>
                  </a:lnTo>
                  <a:lnTo>
                    <a:pt x="641444" y="477852"/>
                  </a:lnTo>
                  <a:lnTo>
                    <a:pt x="723455" y="620407"/>
                  </a:lnTo>
                  <a:lnTo>
                    <a:pt x="603389" y="828674"/>
                  </a:lnTo>
                  <a:close/>
                </a:path>
                <a:path w="723900" h="828675">
                  <a:moveTo>
                    <a:pt x="435503" y="118597"/>
                  </a:moveTo>
                  <a:lnTo>
                    <a:pt x="434858" y="118597"/>
                  </a:lnTo>
                  <a:lnTo>
                    <a:pt x="435331" y="118298"/>
                  </a:lnTo>
                  <a:lnTo>
                    <a:pt x="435503" y="118597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0635" y="1028723"/>
            <a:ext cx="9630981" cy="642065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337737" y="8108372"/>
            <a:ext cx="566420" cy="566420"/>
          </a:xfrm>
          <a:custGeom>
            <a:avLst/>
            <a:gdLst/>
            <a:ahLst/>
            <a:cxnLst/>
            <a:rect l="l" t="t" r="r" b="b"/>
            <a:pathLst>
              <a:path w="566420" h="566420">
                <a:moveTo>
                  <a:pt x="529176" y="565981"/>
                </a:moveTo>
                <a:lnTo>
                  <a:pt x="36806" y="565981"/>
                </a:lnTo>
                <a:lnTo>
                  <a:pt x="22499" y="563082"/>
                </a:lnTo>
                <a:lnTo>
                  <a:pt x="10797" y="555184"/>
                </a:lnTo>
                <a:lnTo>
                  <a:pt x="2898" y="543483"/>
                </a:lnTo>
                <a:lnTo>
                  <a:pt x="0" y="529176"/>
                </a:lnTo>
                <a:lnTo>
                  <a:pt x="0" y="36805"/>
                </a:lnTo>
                <a:lnTo>
                  <a:pt x="2898" y="22498"/>
                </a:lnTo>
                <a:lnTo>
                  <a:pt x="10797" y="10797"/>
                </a:lnTo>
                <a:lnTo>
                  <a:pt x="22499" y="2898"/>
                </a:lnTo>
                <a:lnTo>
                  <a:pt x="36806" y="0"/>
                </a:lnTo>
                <a:lnTo>
                  <a:pt x="529176" y="0"/>
                </a:lnTo>
                <a:lnTo>
                  <a:pt x="543483" y="2898"/>
                </a:lnTo>
                <a:lnTo>
                  <a:pt x="555184" y="10797"/>
                </a:lnTo>
                <a:lnTo>
                  <a:pt x="563082" y="22498"/>
                </a:lnTo>
                <a:lnTo>
                  <a:pt x="565981" y="36805"/>
                </a:lnTo>
                <a:lnTo>
                  <a:pt x="565981" y="529176"/>
                </a:lnTo>
                <a:lnTo>
                  <a:pt x="563082" y="543483"/>
                </a:lnTo>
                <a:lnTo>
                  <a:pt x="555184" y="555184"/>
                </a:lnTo>
                <a:lnTo>
                  <a:pt x="543483" y="563082"/>
                </a:lnTo>
                <a:lnTo>
                  <a:pt x="529176" y="565981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37737" y="8937209"/>
            <a:ext cx="566420" cy="566420"/>
          </a:xfrm>
          <a:custGeom>
            <a:avLst/>
            <a:gdLst/>
            <a:ahLst/>
            <a:cxnLst/>
            <a:rect l="l" t="t" r="r" b="b"/>
            <a:pathLst>
              <a:path w="566420" h="566420">
                <a:moveTo>
                  <a:pt x="529176" y="565981"/>
                </a:moveTo>
                <a:lnTo>
                  <a:pt x="36806" y="565981"/>
                </a:lnTo>
                <a:lnTo>
                  <a:pt x="22499" y="563082"/>
                </a:lnTo>
                <a:lnTo>
                  <a:pt x="10797" y="555184"/>
                </a:lnTo>
                <a:lnTo>
                  <a:pt x="2898" y="543483"/>
                </a:lnTo>
                <a:lnTo>
                  <a:pt x="0" y="529176"/>
                </a:lnTo>
                <a:lnTo>
                  <a:pt x="0" y="36806"/>
                </a:lnTo>
                <a:lnTo>
                  <a:pt x="2898" y="22499"/>
                </a:lnTo>
                <a:lnTo>
                  <a:pt x="10797" y="10797"/>
                </a:lnTo>
                <a:lnTo>
                  <a:pt x="22499" y="2898"/>
                </a:lnTo>
                <a:lnTo>
                  <a:pt x="36806" y="0"/>
                </a:lnTo>
                <a:lnTo>
                  <a:pt x="529176" y="0"/>
                </a:lnTo>
                <a:lnTo>
                  <a:pt x="543483" y="2898"/>
                </a:lnTo>
                <a:lnTo>
                  <a:pt x="555184" y="10797"/>
                </a:lnTo>
                <a:lnTo>
                  <a:pt x="563082" y="22499"/>
                </a:lnTo>
                <a:lnTo>
                  <a:pt x="565981" y="36806"/>
                </a:lnTo>
                <a:lnTo>
                  <a:pt x="565981" y="529176"/>
                </a:lnTo>
                <a:lnTo>
                  <a:pt x="563082" y="543483"/>
                </a:lnTo>
                <a:lnTo>
                  <a:pt x="555184" y="555184"/>
                </a:lnTo>
                <a:lnTo>
                  <a:pt x="543483" y="563082"/>
                </a:lnTo>
                <a:lnTo>
                  <a:pt x="529176" y="565981"/>
                </a:lnTo>
                <a:close/>
              </a:path>
            </a:pathLst>
          </a:custGeom>
          <a:solidFill>
            <a:srgbClr val="FF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58416" y="8108372"/>
            <a:ext cx="566420" cy="566420"/>
          </a:xfrm>
          <a:custGeom>
            <a:avLst/>
            <a:gdLst/>
            <a:ahLst/>
            <a:cxnLst/>
            <a:rect l="l" t="t" r="r" b="b"/>
            <a:pathLst>
              <a:path w="566420" h="566420">
                <a:moveTo>
                  <a:pt x="529175" y="565981"/>
                </a:moveTo>
                <a:lnTo>
                  <a:pt x="36805" y="565981"/>
                </a:lnTo>
                <a:lnTo>
                  <a:pt x="22498" y="563082"/>
                </a:lnTo>
                <a:lnTo>
                  <a:pt x="10797" y="555184"/>
                </a:lnTo>
                <a:lnTo>
                  <a:pt x="2898" y="543483"/>
                </a:lnTo>
                <a:lnTo>
                  <a:pt x="0" y="529176"/>
                </a:lnTo>
                <a:lnTo>
                  <a:pt x="0" y="36805"/>
                </a:lnTo>
                <a:lnTo>
                  <a:pt x="2898" y="22498"/>
                </a:lnTo>
                <a:lnTo>
                  <a:pt x="10797" y="10797"/>
                </a:lnTo>
                <a:lnTo>
                  <a:pt x="22498" y="2898"/>
                </a:lnTo>
                <a:lnTo>
                  <a:pt x="36805" y="0"/>
                </a:lnTo>
                <a:lnTo>
                  <a:pt x="529175" y="0"/>
                </a:lnTo>
                <a:lnTo>
                  <a:pt x="543482" y="2898"/>
                </a:lnTo>
                <a:lnTo>
                  <a:pt x="555184" y="10797"/>
                </a:lnTo>
                <a:lnTo>
                  <a:pt x="563083" y="22498"/>
                </a:lnTo>
                <a:lnTo>
                  <a:pt x="565982" y="36805"/>
                </a:lnTo>
                <a:lnTo>
                  <a:pt x="565982" y="529176"/>
                </a:lnTo>
                <a:lnTo>
                  <a:pt x="563083" y="543483"/>
                </a:lnTo>
                <a:lnTo>
                  <a:pt x="555184" y="555184"/>
                </a:lnTo>
                <a:lnTo>
                  <a:pt x="543482" y="563082"/>
                </a:lnTo>
                <a:lnTo>
                  <a:pt x="529175" y="565981"/>
                </a:lnTo>
                <a:close/>
              </a:path>
            </a:pathLst>
          </a:custGeom>
          <a:solidFill>
            <a:srgbClr val="1FC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58416" y="8937209"/>
            <a:ext cx="566420" cy="566420"/>
          </a:xfrm>
          <a:custGeom>
            <a:avLst/>
            <a:gdLst/>
            <a:ahLst/>
            <a:cxnLst/>
            <a:rect l="l" t="t" r="r" b="b"/>
            <a:pathLst>
              <a:path w="566420" h="566420">
                <a:moveTo>
                  <a:pt x="529175" y="565981"/>
                </a:moveTo>
                <a:lnTo>
                  <a:pt x="36805" y="565981"/>
                </a:lnTo>
                <a:lnTo>
                  <a:pt x="22498" y="563082"/>
                </a:lnTo>
                <a:lnTo>
                  <a:pt x="10797" y="555184"/>
                </a:lnTo>
                <a:lnTo>
                  <a:pt x="2898" y="543483"/>
                </a:lnTo>
                <a:lnTo>
                  <a:pt x="0" y="529176"/>
                </a:lnTo>
                <a:lnTo>
                  <a:pt x="0" y="36806"/>
                </a:lnTo>
                <a:lnTo>
                  <a:pt x="2898" y="22499"/>
                </a:lnTo>
                <a:lnTo>
                  <a:pt x="10797" y="10797"/>
                </a:lnTo>
                <a:lnTo>
                  <a:pt x="22498" y="2898"/>
                </a:lnTo>
                <a:lnTo>
                  <a:pt x="36805" y="0"/>
                </a:lnTo>
                <a:lnTo>
                  <a:pt x="529175" y="0"/>
                </a:lnTo>
                <a:lnTo>
                  <a:pt x="543482" y="2898"/>
                </a:lnTo>
                <a:lnTo>
                  <a:pt x="555184" y="10797"/>
                </a:lnTo>
                <a:lnTo>
                  <a:pt x="563083" y="22499"/>
                </a:lnTo>
                <a:lnTo>
                  <a:pt x="565982" y="36806"/>
                </a:lnTo>
                <a:lnTo>
                  <a:pt x="565982" y="529176"/>
                </a:lnTo>
                <a:lnTo>
                  <a:pt x="563083" y="543483"/>
                </a:lnTo>
                <a:lnTo>
                  <a:pt x="555184" y="555184"/>
                </a:lnTo>
                <a:lnTo>
                  <a:pt x="543482" y="563082"/>
                </a:lnTo>
                <a:lnTo>
                  <a:pt x="529175" y="565981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4041768"/>
            <a:ext cx="2959100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sz="5500" b="0" spc="-315" dirty="0">
                <a:latin typeface="Trebuchet MS"/>
                <a:cs typeface="Trebuchet MS"/>
              </a:rPr>
              <a:t>F</a:t>
            </a:r>
            <a:r>
              <a:rPr sz="5500" b="0" spc="-100" dirty="0">
                <a:latin typeface="Trebuchet MS"/>
                <a:cs typeface="Trebuchet MS"/>
              </a:rPr>
              <a:t>ee</a:t>
            </a:r>
            <a:r>
              <a:rPr sz="5500" b="0" spc="114" dirty="0">
                <a:latin typeface="Trebuchet MS"/>
                <a:cs typeface="Trebuchet MS"/>
              </a:rPr>
              <a:t>d</a:t>
            </a:r>
            <a:r>
              <a:rPr sz="5500" b="0" spc="95" dirty="0">
                <a:latin typeface="Trebuchet MS"/>
                <a:cs typeface="Trebuchet MS"/>
              </a:rPr>
              <a:t>b</a:t>
            </a:r>
            <a:r>
              <a:rPr sz="5500" b="0" spc="-5" dirty="0">
                <a:latin typeface="Trebuchet MS"/>
                <a:cs typeface="Trebuchet MS"/>
              </a:rPr>
              <a:t>a</a:t>
            </a:r>
            <a:r>
              <a:rPr sz="5500" b="0" spc="-210" dirty="0">
                <a:latin typeface="Trebuchet MS"/>
                <a:cs typeface="Trebuchet MS"/>
              </a:rPr>
              <a:t>c</a:t>
            </a:r>
            <a:r>
              <a:rPr sz="5500" b="0" spc="114" dirty="0">
                <a:latin typeface="Trebuchet MS"/>
                <a:cs typeface="Trebuchet MS"/>
              </a:rPr>
              <a:t>k  </a:t>
            </a:r>
            <a:r>
              <a:rPr sz="5500" b="0" spc="85" dirty="0">
                <a:latin typeface="Trebuchet MS"/>
                <a:cs typeface="Trebuchet MS"/>
              </a:rPr>
              <a:t>Signals</a:t>
            </a:r>
            <a:endParaRPr sz="5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33365" y="8104057"/>
            <a:ext cx="1090930" cy="137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  <a:tabLst>
                <a:tab pos="549275" algn="l"/>
              </a:tabLst>
            </a:pPr>
            <a:r>
              <a:rPr sz="3400" b="1" spc="-155" dirty="0">
                <a:solidFill>
                  <a:srgbClr val="181818"/>
                </a:solidFill>
                <a:latin typeface="Trebuchet MS"/>
                <a:cs typeface="Trebuchet MS"/>
              </a:rPr>
              <a:t>--	</a:t>
            </a:r>
            <a:r>
              <a:rPr sz="3400" b="1" spc="-40" dirty="0">
                <a:solidFill>
                  <a:srgbClr val="181818"/>
                </a:solidFill>
                <a:latin typeface="Trebuchet MS"/>
                <a:cs typeface="Trebuchet MS"/>
              </a:rPr>
              <a:t>LT</a:t>
            </a:r>
            <a:endParaRPr sz="3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  <a:tabLst>
                <a:tab pos="514350" algn="l"/>
              </a:tabLst>
            </a:pPr>
            <a:r>
              <a:rPr sz="3400" b="1" spc="-155" dirty="0">
                <a:solidFill>
                  <a:srgbClr val="181818"/>
                </a:solidFill>
                <a:latin typeface="Trebuchet MS"/>
                <a:cs typeface="Trebuchet MS"/>
              </a:rPr>
              <a:t>--	</a:t>
            </a:r>
            <a:r>
              <a:rPr sz="3400" b="1" spc="35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3400" b="1" spc="33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33505" y="8104057"/>
            <a:ext cx="1132205" cy="137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  <a:tabLst>
                <a:tab pos="549275" algn="l"/>
              </a:tabLst>
            </a:pPr>
            <a:r>
              <a:rPr sz="3400" b="1" spc="-155" dirty="0">
                <a:solidFill>
                  <a:srgbClr val="181818"/>
                </a:solidFill>
                <a:latin typeface="Trebuchet MS"/>
                <a:cs typeface="Trebuchet MS"/>
              </a:rPr>
              <a:t>--	</a:t>
            </a:r>
            <a:r>
              <a:rPr sz="3400" b="1" spc="25" dirty="0">
                <a:solidFill>
                  <a:srgbClr val="181818"/>
                </a:solidFill>
                <a:latin typeface="Trebuchet MS"/>
                <a:cs typeface="Trebuchet MS"/>
              </a:rPr>
              <a:t>RT</a:t>
            </a:r>
            <a:endParaRPr sz="3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  <a:tabLst>
                <a:tab pos="514350" algn="l"/>
              </a:tabLst>
            </a:pPr>
            <a:r>
              <a:rPr sz="3400" b="1" spc="-155" dirty="0">
                <a:solidFill>
                  <a:srgbClr val="181818"/>
                </a:solidFill>
                <a:latin typeface="Trebuchet MS"/>
                <a:cs typeface="Trebuchet MS"/>
              </a:rPr>
              <a:t>--	</a:t>
            </a:r>
            <a:r>
              <a:rPr sz="3400" b="1" spc="160" dirty="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sz="3400" b="1" spc="33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43071" y="329175"/>
            <a:ext cx="5563870" cy="9620250"/>
            <a:chOff x="12343071" y="329175"/>
            <a:chExt cx="5563870" cy="9620250"/>
          </a:xfrm>
        </p:grpSpPr>
        <p:sp>
          <p:nvSpPr>
            <p:cNvPr id="3" name="object 3"/>
            <p:cNvSpPr/>
            <p:nvPr/>
          </p:nvSpPr>
          <p:spPr>
            <a:xfrm>
              <a:off x="12343071" y="329175"/>
              <a:ext cx="5563870" cy="9620250"/>
            </a:xfrm>
            <a:custGeom>
              <a:avLst/>
              <a:gdLst/>
              <a:ahLst/>
              <a:cxnLst/>
              <a:rect l="l" t="t" r="r" b="b"/>
              <a:pathLst>
                <a:path w="5563869" h="9620250">
                  <a:moveTo>
                    <a:pt x="5217843" y="9619868"/>
                  </a:moveTo>
                  <a:lnTo>
                    <a:pt x="345439" y="9619868"/>
                  </a:lnTo>
                  <a:lnTo>
                    <a:pt x="338293" y="9618699"/>
                  </a:lnTo>
                  <a:lnTo>
                    <a:pt x="294622" y="9606655"/>
                  </a:lnTo>
                  <a:lnTo>
                    <a:pt x="252919" y="9590253"/>
                  </a:lnTo>
                  <a:lnTo>
                    <a:pt x="213449" y="9569759"/>
                  </a:lnTo>
                  <a:lnTo>
                    <a:pt x="176478" y="9545439"/>
                  </a:lnTo>
                  <a:lnTo>
                    <a:pt x="142271" y="9517558"/>
                  </a:lnTo>
                  <a:lnTo>
                    <a:pt x="111095" y="9486381"/>
                  </a:lnTo>
                  <a:lnTo>
                    <a:pt x="83213" y="9452174"/>
                  </a:lnTo>
                  <a:lnTo>
                    <a:pt x="58893" y="9415203"/>
                  </a:lnTo>
                  <a:lnTo>
                    <a:pt x="38400" y="9375733"/>
                  </a:lnTo>
                  <a:lnTo>
                    <a:pt x="21998" y="9334030"/>
                  </a:lnTo>
                  <a:lnTo>
                    <a:pt x="9954" y="9290358"/>
                  </a:lnTo>
                  <a:lnTo>
                    <a:pt x="2532" y="9244985"/>
                  </a:lnTo>
                  <a:lnTo>
                    <a:pt x="0" y="9198174"/>
                  </a:lnTo>
                  <a:lnTo>
                    <a:pt x="0" y="430477"/>
                  </a:lnTo>
                  <a:lnTo>
                    <a:pt x="2532" y="383666"/>
                  </a:lnTo>
                  <a:lnTo>
                    <a:pt x="9954" y="338293"/>
                  </a:lnTo>
                  <a:lnTo>
                    <a:pt x="21998" y="294622"/>
                  </a:lnTo>
                  <a:lnTo>
                    <a:pt x="38400" y="252918"/>
                  </a:lnTo>
                  <a:lnTo>
                    <a:pt x="58893" y="213448"/>
                  </a:lnTo>
                  <a:lnTo>
                    <a:pt x="83213" y="176477"/>
                  </a:lnTo>
                  <a:lnTo>
                    <a:pt x="111095" y="142271"/>
                  </a:lnTo>
                  <a:lnTo>
                    <a:pt x="142271" y="111094"/>
                  </a:lnTo>
                  <a:lnTo>
                    <a:pt x="176478" y="83213"/>
                  </a:lnTo>
                  <a:lnTo>
                    <a:pt x="213449" y="58893"/>
                  </a:lnTo>
                  <a:lnTo>
                    <a:pt x="252919" y="38399"/>
                  </a:lnTo>
                  <a:lnTo>
                    <a:pt x="294622" y="21997"/>
                  </a:lnTo>
                  <a:lnTo>
                    <a:pt x="338293" y="9953"/>
                  </a:lnTo>
                  <a:lnTo>
                    <a:pt x="383667" y="2531"/>
                  </a:lnTo>
                  <a:lnTo>
                    <a:pt x="430463" y="0"/>
                  </a:lnTo>
                  <a:lnTo>
                    <a:pt x="5132819" y="0"/>
                  </a:lnTo>
                  <a:lnTo>
                    <a:pt x="5179615" y="2531"/>
                  </a:lnTo>
                  <a:lnTo>
                    <a:pt x="5224989" y="9953"/>
                  </a:lnTo>
                  <a:lnTo>
                    <a:pt x="5268660" y="21997"/>
                  </a:lnTo>
                  <a:lnTo>
                    <a:pt x="5310363" y="38399"/>
                  </a:lnTo>
                  <a:lnTo>
                    <a:pt x="5349833" y="58893"/>
                  </a:lnTo>
                  <a:lnTo>
                    <a:pt x="5386804" y="83213"/>
                  </a:lnTo>
                  <a:lnTo>
                    <a:pt x="5421010" y="111094"/>
                  </a:lnTo>
                  <a:lnTo>
                    <a:pt x="5452187" y="142271"/>
                  </a:lnTo>
                  <a:lnTo>
                    <a:pt x="5480068" y="176477"/>
                  </a:lnTo>
                  <a:lnTo>
                    <a:pt x="5504389" y="213448"/>
                  </a:lnTo>
                  <a:lnTo>
                    <a:pt x="5524883" y="252918"/>
                  </a:lnTo>
                  <a:lnTo>
                    <a:pt x="5541284" y="294622"/>
                  </a:lnTo>
                  <a:lnTo>
                    <a:pt x="5553329" y="338293"/>
                  </a:lnTo>
                  <a:lnTo>
                    <a:pt x="5560750" y="383666"/>
                  </a:lnTo>
                  <a:lnTo>
                    <a:pt x="5563283" y="430477"/>
                  </a:lnTo>
                  <a:lnTo>
                    <a:pt x="5563283" y="9198174"/>
                  </a:lnTo>
                  <a:lnTo>
                    <a:pt x="5560750" y="9244985"/>
                  </a:lnTo>
                  <a:lnTo>
                    <a:pt x="5553329" y="9290358"/>
                  </a:lnTo>
                  <a:lnTo>
                    <a:pt x="5541284" y="9334030"/>
                  </a:lnTo>
                  <a:lnTo>
                    <a:pt x="5524883" y="9375733"/>
                  </a:lnTo>
                  <a:lnTo>
                    <a:pt x="5504389" y="9415203"/>
                  </a:lnTo>
                  <a:lnTo>
                    <a:pt x="5480068" y="9452174"/>
                  </a:lnTo>
                  <a:lnTo>
                    <a:pt x="5452187" y="9486381"/>
                  </a:lnTo>
                  <a:lnTo>
                    <a:pt x="5421010" y="9517558"/>
                  </a:lnTo>
                  <a:lnTo>
                    <a:pt x="5386804" y="9545439"/>
                  </a:lnTo>
                  <a:lnTo>
                    <a:pt x="5349833" y="9569759"/>
                  </a:lnTo>
                  <a:lnTo>
                    <a:pt x="5310363" y="9590253"/>
                  </a:lnTo>
                  <a:lnTo>
                    <a:pt x="5268660" y="9606655"/>
                  </a:lnTo>
                  <a:lnTo>
                    <a:pt x="5224989" y="9618699"/>
                  </a:lnTo>
                  <a:lnTo>
                    <a:pt x="5217843" y="9619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95236" y="622252"/>
              <a:ext cx="3041479" cy="456221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95529" y="329175"/>
            <a:ext cx="11523980" cy="9611360"/>
            <a:chOff x="395529" y="329175"/>
            <a:chExt cx="11523980" cy="9611360"/>
          </a:xfrm>
        </p:grpSpPr>
        <p:sp>
          <p:nvSpPr>
            <p:cNvPr id="6" name="object 6"/>
            <p:cNvSpPr/>
            <p:nvPr/>
          </p:nvSpPr>
          <p:spPr>
            <a:xfrm>
              <a:off x="395529" y="329175"/>
              <a:ext cx="11523980" cy="9611360"/>
            </a:xfrm>
            <a:custGeom>
              <a:avLst/>
              <a:gdLst/>
              <a:ahLst/>
              <a:cxnLst/>
              <a:rect l="l" t="t" r="r" b="b"/>
              <a:pathLst>
                <a:path w="11523980" h="9611360">
                  <a:moveTo>
                    <a:pt x="11265596" y="9611210"/>
                  </a:moveTo>
                  <a:lnTo>
                    <a:pt x="258194" y="9611210"/>
                  </a:lnTo>
                  <a:lnTo>
                    <a:pt x="235139" y="9603829"/>
                  </a:lnTo>
                  <a:lnTo>
                    <a:pt x="195169" y="9585452"/>
                  </a:lnTo>
                  <a:lnTo>
                    <a:pt x="157926" y="9562605"/>
                  </a:lnTo>
                  <a:lnTo>
                    <a:pt x="123759" y="9535635"/>
                  </a:lnTo>
                  <a:lnTo>
                    <a:pt x="93017" y="9504893"/>
                  </a:lnTo>
                  <a:lnTo>
                    <a:pt x="66047" y="9470726"/>
                  </a:lnTo>
                  <a:lnTo>
                    <a:pt x="43200" y="9433483"/>
                  </a:lnTo>
                  <a:lnTo>
                    <a:pt x="24822" y="9393512"/>
                  </a:lnTo>
                  <a:lnTo>
                    <a:pt x="11264" y="9351163"/>
                  </a:lnTo>
                  <a:lnTo>
                    <a:pt x="2874" y="9306784"/>
                  </a:lnTo>
                  <a:lnTo>
                    <a:pt x="0" y="9260723"/>
                  </a:lnTo>
                  <a:lnTo>
                    <a:pt x="0" y="367928"/>
                  </a:lnTo>
                  <a:lnTo>
                    <a:pt x="2874" y="321868"/>
                  </a:lnTo>
                  <a:lnTo>
                    <a:pt x="11264" y="277488"/>
                  </a:lnTo>
                  <a:lnTo>
                    <a:pt x="24822" y="235139"/>
                  </a:lnTo>
                  <a:lnTo>
                    <a:pt x="43200" y="195169"/>
                  </a:lnTo>
                  <a:lnTo>
                    <a:pt x="66047" y="157926"/>
                  </a:lnTo>
                  <a:lnTo>
                    <a:pt x="93017" y="123759"/>
                  </a:lnTo>
                  <a:lnTo>
                    <a:pt x="123759" y="93016"/>
                  </a:lnTo>
                  <a:lnTo>
                    <a:pt x="157926" y="66047"/>
                  </a:lnTo>
                  <a:lnTo>
                    <a:pt x="195169" y="43199"/>
                  </a:lnTo>
                  <a:lnTo>
                    <a:pt x="235139" y="24822"/>
                  </a:lnTo>
                  <a:lnTo>
                    <a:pt x="277489" y="11264"/>
                  </a:lnTo>
                  <a:lnTo>
                    <a:pt x="321868" y="2874"/>
                  </a:lnTo>
                  <a:lnTo>
                    <a:pt x="367925" y="0"/>
                  </a:lnTo>
                  <a:lnTo>
                    <a:pt x="11155864" y="0"/>
                  </a:lnTo>
                  <a:lnTo>
                    <a:pt x="11201922" y="2874"/>
                  </a:lnTo>
                  <a:lnTo>
                    <a:pt x="11246301" y="11264"/>
                  </a:lnTo>
                  <a:lnTo>
                    <a:pt x="11288650" y="24822"/>
                  </a:lnTo>
                  <a:lnTo>
                    <a:pt x="11328621" y="43199"/>
                  </a:lnTo>
                  <a:lnTo>
                    <a:pt x="11365864" y="66047"/>
                  </a:lnTo>
                  <a:lnTo>
                    <a:pt x="11400031" y="93016"/>
                  </a:lnTo>
                  <a:lnTo>
                    <a:pt x="11430773" y="123759"/>
                  </a:lnTo>
                  <a:lnTo>
                    <a:pt x="11457743" y="157926"/>
                  </a:lnTo>
                  <a:lnTo>
                    <a:pt x="11480590" y="195169"/>
                  </a:lnTo>
                  <a:lnTo>
                    <a:pt x="11498967" y="235139"/>
                  </a:lnTo>
                  <a:lnTo>
                    <a:pt x="11512526" y="277488"/>
                  </a:lnTo>
                  <a:lnTo>
                    <a:pt x="11520916" y="321868"/>
                  </a:lnTo>
                  <a:lnTo>
                    <a:pt x="11523790" y="367928"/>
                  </a:lnTo>
                  <a:lnTo>
                    <a:pt x="11523790" y="9260723"/>
                  </a:lnTo>
                  <a:lnTo>
                    <a:pt x="11520916" y="9306784"/>
                  </a:lnTo>
                  <a:lnTo>
                    <a:pt x="11512526" y="9351163"/>
                  </a:lnTo>
                  <a:lnTo>
                    <a:pt x="11498967" y="9393512"/>
                  </a:lnTo>
                  <a:lnTo>
                    <a:pt x="11480590" y="9433483"/>
                  </a:lnTo>
                  <a:lnTo>
                    <a:pt x="11457743" y="9470726"/>
                  </a:lnTo>
                  <a:lnTo>
                    <a:pt x="11430773" y="9504893"/>
                  </a:lnTo>
                  <a:lnTo>
                    <a:pt x="11400031" y="9535635"/>
                  </a:lnTo>
                  <a:lnTo>
                    <a:pt x="11365864" y="9562605"/>
                  </a:lnTo>
                  <a:lnTo>
                    <a:pt x="11328621" y="9585452"/>
                  </a:lnTo>
                  <a:lnTo>
                    <a:pt x="11288650" y="9603829"/>
                  </a:lnTo>
                  <a:lnTo>
                    <a:pt x="11265596" y="9611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632" y="2556243"/>
              <a:ext cx="4448989" cy="66734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9368" y="2556243"/>
              <a:ext cx="4448989" cy="667348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3512706" y="6298327"/>
            <a:ext cx="3219450" cy="2962275"/>
            <a:chOff x="13512706" y="6298327"/>
            <a:chExt cx="3219450" cy="29622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2706" y="6298327"/>
              <a:ext cx="3219449" cy="29622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216180" y="7032478"/>
              <a:ext cx="692785" cy="1485900"/>
            </a:xfrm>
            <a:custGeom>
              <a:avLst/>
              <a:gdLst/>
              <a:ahLst/>
              <a:cxnLst/>
              <a:rect l="l" t="t" r="r" b="b"/>
              <a:pathLst>
                <a:path w="692784" h="1485900">
                  <a:moveTo>
                    <a:pt x="643152" y="1485430"/>
                  </a:moveTo>
                  <a:lnTo>
                    <a:pt x="0" y="1463725"/>
                  </a:lnTo>
                  <a:lnTo>
                    <a:pt x="49398" y="0"/>
                  </a:lnTo>
                  <a:lnTo>
                    <a:pt x="692550" y="21705"/>
                  </a:lnTo>
                  <a:lnTo>
                    <a:pt x="643152" y="1485430"/>
                  </a:lnTo>
                  <a:close/>
                </a:path>
              </a:pathLst>
            </a:custGeom>
            <a:solidFill>
              <a:srgbClr val="FF1616">
                <a:alpha val="6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54309" y="489681"/>
            <a:ext cx="7884795" cy="15754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6150" b="0" spc="-15" dirty="0">
                <a:solidFill>
                  <a:srgbClr val="4F616B"/>
                </a:solidFill>
                <a:latin typeface="Trebuchet MS"/>
                <a:cs typeface="Trebuchet MS"/>
              </a:rPr>
              <a:t>TRACKING</a:t>
            </a:r>
            <a:r>
              <a:rPr sz="6150" b="0" spc="-370" dirty="0">
                <a:solidFill>
                  <a:srgbClr val="4F616B"/>
                </a:solidFill>
                <a:latin typeface="Trebuchet MS"/>
                <a:cs typeface="Trebuchet MS"/>
              </a:rPr>
              <a:t> </a:t>
            </a:r>
            <a:r>
              <a:rPr sz="6150" b="0" spc="30" dirty="0">
                <a:solidFill>
                  <a:srgbClr val="4F616B"/>
                </a:solidFill>
                <a:latin typeface="Trebuchet MS"/>
                <a:cs typeface="Trebuchet MS"/>
              </a:rPr>
              <a:t>ALGORITHM</a:t>
            </a:r>
            <a:endParaRPr sz="6150">
              <a:latin typeface="Trebuchet MS"/>
              <a:cs typeface="Trebuchet MS"/>
            </a:endParaRPr>
          </a:p>
          <a:p>
            <a:pPr marL="122555" algn="ctr">
              <a:lnSpc>
                <a:spcPct val="100000"/>
              </a:lnSpc>
              <a:spcBef>
                <a:spcPts val="270"/>
              </a:spcBef>
            </a:pPr>
            <a:r>
              <a:rPr sz="3400" spc="80" dirty="0">
                <a:solidFill>
                  <a:srgbClr val="FF1616"/>
                </a:solidFill>
              </a:rPr>
              <a:t>Vertical</a:t>
            </a:r>
            <a:r>
              <a:rPr sz="3400" spc="-180" dirty="0">
                <a:solidFill>
                  <a:srgbClr val="FF1616"/>
                </a:solidFill>
              </a:rPr>
              <a:t> </a:t>
            </a:r>
            <a:r>
              <a:rPr sz="3400" spc="125" dirty="0">
                <a:solidFill>
                  <a:srgbClr val="FF1616"/>
                </a:solidFill>
              </a:rPr>
              <a:t>Axis</a:t>
            </a:r>
            <a:endParaRPr sz="3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43071" y="329172"/>
            <a:ext cx="5563870" cy="9620250"/>
            <a:chOff x="12343071" y="329172"/>
            <a:chExt cx="5563870" cy="9620250"/>
          </a:xfrm>
        </p:grpSpPr>
        <p:sp>
          <p:nvSpPr>
            <p:cNvPr id="3" name="object 3"/>
            <p:cNvSpPr/>
            <p:nvPr/>
          </p:nvSpPr>
          <p:spPr>
            <a:xfrm>
              <a:off x="12343071" y="329172"/>
              <a:ext cx="5563870" cy="9620250"/>
            </a:xfrm>
            <a:custGeom>
              <a:avLst/>
              <a:gdLst/>
              <a:ahLst/>
              <a:cxnLst/>
              <a:rect l="l" t="t" r="r" b="b"/>
              <a:pathLst>
                <a:path w="5563869" h="9620250">
                  <a:moveTo>
                    <a:pt x="5217846" y="9619868"/>
                  </a:moveTo>
                  <a:lnTo>
                    <a:pt x="345436" y="9619868"/>
                  </a:lnTo>
                  <a:lnTo>
                    <a:pt x="338293" y="9618699"/>
                  </a:lnTo>
                  <a:lnTo>
                    <a:pt x="294622" y="9606655"/>
                  </a:lnTo>
                  <a:lnTo>
                    <a:pt x="252919" y="9590253"/>
                  </a:lnTo>
                  <a:lnTo>
                    <a:pt x="213449" y="9569760"/>
                  </a:lnTo>
                  <a:lnTo>
                    <a:pt x="176478" y="9545439"/>
                  </a:lnTo>
                  <a:lnTo>
                    <a:pt x="142271" y="9517558"/>
                  </a:lnTo>
                  <a:lnTo>
                    <a:pt x="111095" y="9486381"/>
                  </a:lnTo>
                  <a:lnTo>
                    <a:pt x="83213" y="9452175"/>
                  </a:lnTo>
                  <a:lnTo>
                    <a:pt x="58893" y="9415204"/>
                  </a:lnTo>
                  <a:lnTo>
                    <a:pt x="38400" y="9375734"/>
                  </a:lnTo>
                  <a:lnTo>
                    <a:pt x="21998" y="9334030"/>
                  </a:lnTo>
                  <a:lnTo>
                    <a:pt x="9954" y="9290359"/>
                  </a:lnTo>
                  <a:lnTo>
                    <a:pt x="2532" y="9244985"/>
                  </a:lnTo>
                  <a:lnTo>
                    <a:pt x="0" y="9198175"/>
                  </a:lnTo>
                  <a:lnTo>
                    <a:pt x="0" y="430477"/>
                  </a:lnTo>
                  <a:lnTo>
                    <a:pt x="2532" y="383667"/>
                  </a:lnTo>
                  <a:lnTo>
                    <a:pt x="9954" y="338293"/>
                  </a:lnTo>
                  <a:lnTo>
                    <a:pt x="21998" y="294622"/>
                  </a:lnTo>
                  <a:lnTo>
                    <a:pt x="38400" y="252919"/>
                  </a:lnTo>
                  <a:lnTo>
                    <a:pt x="58893" y="213449"/>
                  </a:lnTo>
                  <a:lnTo>
                    <a:pt x="83213" y="176478"/>
                  </a:lnTo>
                  <a:lnTo>
                    <a:pt x="111095" y="142271"/>
                  </a:lnTo>
                  <a:lnTo>
                    <a:pt x="142271" y="111095"/>
                  </a:lnTo>
                  <a:lnTo>
                    <a:pt x="176478" y="83213"/>
                  </a:lnTo>
                  <a:lnTo>
                    <a:pt x="213449" y="58893"/>
                  </a:lnTo>
                  <a:lnTo>
                    <a:pt x="252919" y="38399"/>
                  </a:lnTo>
                  <a:lnTo>
                    <a:pt x="294622" y="21998"/>
                  </a:lnTo>
                  <a:lnTo>
                    <a:pt x="338293" y="9953"/>
                  </a:lnTo>
                  <a:lnTo>
                    <a:pt x="383667" y="2532"/>
                  </a:lnTo>
                  <a:lnTo>
                    <a:pt x="430474" y="0"/>
                  </a:lnTo>
                  <a:lnTo>
                    <a:pt x="5132808" y="0"/>
                  </a:lnTo>
                  <a:lnTo>
                    <a:pt x="5179615" y="2532"/>
                  </a:lnTo>
                  <a:lnTo>
                    <a:pt x="5224989" y="9953"/>
                  </a:lnTo>
                  <a:lnTo>
                    <a:pt x="5268660" y="21998"/>
                  </a:lnTo>
                  <a:lnTo>
                    <a:pt x="5310363" y="38399"/>
                  </a:lnTo>
                  <a:lnTo>
                    <a:pt x="5349833" y="58893"/>
                  </a:lnTo>
                  <a:lnTo>
                    <a:pt x="5386804" y="83213"/>
                  </a:lnTo>
                  <a:lnTo>
                    <a:pt x="5421010" y="111095"/>
                  </a:lnTo>
                  <a:lnTo>
                    <a:pt x="5452187" y="142271"/>
                  </a:lnTo>
                  <a:lnTo>
                    <a:pt x="5480068" y="176478"/>
                  </a:lnTo>
                  <a:lnTo>
                    <a:pt x="5504389" y="213449"/>
                  </a:lnTo>
                  <a:lnTo>
                    <a:pt x="5524883" y="252919"/>
                  </a:lnTo>
                  <a:lnTo>
                    <a:pt x="5541284" y="294622"/>
                  </a:lnTo>
                  <a:lnTo>
                    <a:pt x="5553329" y="338293"/>
                  </a:lnTo>
                  <a:lnTo>
                    <a:pt x="5560750" y="383667"/>
                  </a:lnTo>
                  <a:lnTo>
                    <a:pt x="5563283" y="430477"/>
                  </a:lnTo>
                  <a:lnTo>
                    <a:pt x="5563283" y="9198175"/>
                  </a:lnTo>
                  <a:lnTo>
                    <a:pt x="5560750" y="9244985"/>
                  </a:lnTo>
                  <a:lnTo>
                    <a:pt x="5553329" y="9290359"/>
                  </a:lnTo>
                  <a:lnTo>
                    <a:pt x="5541284" y="9334030"/>
                  </a:lnTo>
                  <a:lnTo>
                    <a:pt x="5524883" y="9375734"/>
                  </a:lnTo>
                  <a:lnTo>
                    <a:pt x="5504389" y="9415204"/>
                  </a:lnTo>
                  <a:lnTo>
                    <a:pt x="5480068" y="9452175"/>
                  </a:lnTo>
                  <a:lnTo>
                    <a:pt x="5452187" y="9486381"/>
                  </a:lnTo>
                  <a:lnTo>
                    <a:pt x="5421010" y="9517558"/>
                  </a:lnTo>
                  <a:lnTo>
                    <a:pt x="5386804" y="9545439"/>
                  </a:lnTo>
                  <a:lnTo>
                    <a:pt x="5349833" y="9569760"/>
                  </a:lnTo>
                  <a:lnTo>
                    <a:pt x="5310363" y="9590253"/>
                  </a:lnTo>
                  <a:lnTo>
                    <a:pt x="5268660" y="9606655"/>
                  </a:lnTo>
                  <a:lnTo>
                    <a:pt x="5224989" y="9618699"/>
                  </a:lnTo>
                  <a:lnTo>
                    <a:pt x="5217846" y="9619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95236" y="622250"/>
              <a:ext cx="3041479" cy="456221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95529" y="329172"/>
            <a:ext cx="11523980" cy="9611360"/>
            <a:chOff x="395529" y="329172"/>
            <a:chExt cx="11523980" cy="9611360"/>
          </a:xfrm>
        </p:grpSpPr>
        <p:sp>
          <p:nvSpPr>
            <p:cNvPr id="6" name="object 6"/>
            <p:cNvSpPr/>
            <p:nvPr/>
          </p:nvSpPr>
          <p:spPr>
            <a:xfrm>
              <a:off x="395529" y="329172"/>
              <a:ext cx="11523980" cy="9611360"/>
            </a:xfrm>
            <a:custGeom>
              <a:avLst/>
              <a:gdLst/>
              <a:ahLst/>
              <a:cxnLst/>
              <a:rect l="l" t="t" r="r" b="b"/>
              <a:pathLst>
                <a:path w="11523980" h="9611360">
                  <a:moveTo>
                    <a:pt x="11265596" y="9611210"/>
                  </a:moveTo>
                  <a:lnTo>
                    <a:pt x="258194" y="9611210"/>
                  </a:lnTo>
                  <a:lnTo>
                    <a:pt x="235139" y="9603829"/>
                  </a:lnTo>
                  <a:lnTo>
                    <a:pt x="195169" y="9585452"/>
                  </a:lnTo>
                  <a:lnTo>
                    <a:pt x="157926" y="9562605"/>
                  </a:lnTo>
                  <a:lnTo>
                    <a:pt x="123759" y="9535635"/>
                  </a:lnTo>
                  <a:lnTo>
                    <a:pt x="93017" y="9504893"/>
                  </a:lnTo>
                  <a:lnTo>
                    <a:pt x="66047" y="9470726"/>
                  </a:lnTo>
                  <a:lnTo>
                    <a:pt x="43200" y="9433483"/>
                  </a:lnTo>
                  <a:lnTo>
                    <a:pt x="24822" y="9393512"/>
                  </a:lnTo>
                  <a:lnTo>
                    <a:pt x="11264" y="9351163"/>
                  </a:lnTo>
                  <a:lnTo>
                    <a:pt x="2874" y="9306784"/>
                  </a:lnTo>
                  <a:lnTo>
                    <a:pt x="0" y="9260723"/>
                  </a:lnTo>
                  <a:lnTo>
                    <a:pt x="0" y="367929"/>
                  </a:lnTo>
                  <a:lnTo>
                    <a:pt x="2874" y="321868"/>
                  </a:lnTo>
                  <a:lnTo>
                    <a:pt x="11264" y="277489"/>
                  </a:lnTo>
                  <a:lnTo>
                    <a:pt x="24822" y="235139"/>
                  </a:lnTo>
                  <a:lnTo>
                    <a:pt x="43200" y="195169"/>
                  </a:lnTo>
                  <a:lnTo>
                    <a:pt x="66047" y="157926"/>
                  </a:lnTo>
                  <a:lnTo>
                    <a:pt x="93017" y="123759"/>
                  </a:lnTo>
                  <a:lnTo>
                    <a:pt x="123759" y="93016"/>
                  </a:lnTo>
                  <a:lnTo>
                    <a:pt x="157926" y="66047"/>
                  </a:lnTo>
                  <a:lnTo>
                    <a:pt x="195169" y="43200"/>
                  </a:lnTo>
                  <a:lnTo>
                    <a:pt x="235139" y="24822"/>
                  </a:lnTo>
                  <a:lnTo>
                    <a:pt x="277489" y="11264"/>
                  </a:lnTo>
                  <a:lnTo>
                    <a:pt x="321868" y="2874"/>
                  </a:lnTo>
                  <a:lnTo>
                    <a:pt x="367928" y="0"/>
                  </a:lnTo>
                  <a:lnTo>
                    <a:pt x="11155862" y="0"/>
                  </a:lnTo>
                  <a:lnTo>
                    <a:pt x="11201922" y="2874"/>
                  </a:lnTo>
                  <a:lnTo>
                    <a:pt x="11246301" y="11264"/>
                  </a:lnTo>
                  <a:lnTo>
                    <a:pt x="11288650" y="24822"/>
                  </a:lnTo>
                  <a:lnTo>
                    <a:pt x="11328621" y="43200"/>
                  </a:lnTo>
                  <a:lnTo>
                    <a:pt x="11365864" y="66047"/>
                  </a:lnTo>
                  <a:lnTo>
                    <a:pt x="11400031" y="93016"/>
                  </a:lnTo>
                  <a:lnTo>
                    <a:pt x="11430773" y="123759"/>
                  </a:lnTo>
                  <a:lnTo>
                    <a:pt x="11457743" y="157926"/>
                  </a:lnTo>
                  <a:lnTo>
                    <a:pt x="11480590" y="195169"/>
                  </a:lnTo>
                  <a:lnTo>
                    <a:pt x="11498967" y="235139"/>
                  </a:lnTo>
                  <a:lnTo>
                    <a:pt x="11512526" y="277489"/>
                  </a:lnTo>
                  <a:lnTo>
                    <a:pt x="11520916" y="321868"/>
                  </a:lnTo>
                  <a:lnTo>
                    <a:pt x="11523790" y="367929"/>
                  </a:lnTo>
                  <a:lnTo>
                    <a:pt x="11523790" y="9260723"/>
                  </a:lnTo>
                  <a:lnTo>
                    <a:pt x="11520916" y="9306784"/>
                  </a:lnTo>
                  <a:lnTo>
                    <a:pt x="11512526" y="9351163"/>
                  </a:lnTo>
                  <a:lnTo>
                    <a:pt x="11498967" y="9393512"/>
                  </a:lnTo>
                  <a:lnTo>
                    <a:pt x="11480590" y="9433483"/>
                  </a:lnTo>
                  <a:lnTo>
                    <a:pt x="11457743" y="9470726"/>
                  </a:lnTo>
                  <a:lnTo>
                    <a:pt x="11430773" y="9504893"/>
                  </a:lnTo>
                  <a:lnTo>
                    <a:pt x="11400031" y="9535635"/>
                  </a:lnTo>
                  <a:lnTo>
                    <a:pt x="11365864" y="9562605"/>
                  </a:lnTo>
                  <a:lnTo>
                    <a:pt x="11328621" y="9585452"/>
                  </a:lnTo>
                  <a:lnTo>
                    <a:pt x="11288650" y="9603829"/>
                  </a:lnTo>
                  <a:lnTo>
                    <a:pt x="11265596" y="9611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632" y="2556242"/>
              <a:ext cx="4448989" cy="66734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9843" y="2556242"/>
              <a:ext cx="4448989" cy="667348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3512706" y="6298326"/>
            <a:ext cx="3219450" cy="2962275"/>
            <a:chOff x="13512706" y="6298326"/>
            <a:chExt cx="3219450" cy="29622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2706" y="6298326"/>
              <a:ext cx="3219449" cy="29622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95366" y="7939709"/>
              <a:ext cx="1464945" cy="643890"/>
            </a:xfrm>
            <a:custGeom>
              <a:avLst/>
              <a:gdLst/>
              <a:ahLst/>
              <a:cxnLst/>
              <a:rect l="l" t="t" r="r" b="b"/>
              <a:pathLst>
                <a:path w="1464944" h="643890">
                  <a:moveTo>
                    <a:pt x="0" y="643518"/>
                  </a:moveTo>
                  <a:lnTo>
                    <a:pt x="0" y="0"/>
                  </a:lnTo>
                  <a:lnTo>
                    <a:pt x="1464558" y="0"/>
                  </a:lnTo>
                  <a:lnTo>
                    <a:pt x="1464558" y="643518"/>
                  </a:lnTo>
                  <a:lnTo>
                    <a:pt x="0" y="643518"/>
                  </a:lnTo>
                  <a:close/>
                </a:path>
              </a:pathLst>
            </a:custGeom>
            <a:solidFill>
              <a:srgbClr val="FF1616">
                <a:alpha val="6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54309" y="489685"/>
            <a:ext cx="7884795" cy="15754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6150" b="0" spc="-15" dirty="0">
                <a:solidFill>
                  <a:srgbClr val="4F616B"/>
                </a:solidFill>
                <a:latin typeface="Trebuchet MS"/>
                <a:cs typeface="Trebuchet MS"/>
              </a:rPr>
              <a:t>TRACKING</a:t>
            </a:r>
            <a:r>
              <a:rPr sz="6150" b="0" spc="-370" dirty="0">
                <a:solidFill>
                  <a:srgbClr val="4F616B"/>
                </a:solidFill>
                <a:latin typeface="Trebuchet MS"/>
                <a:cs typeface="Trebuchet MS"/>
              </a:rPr>
              <a:t> </a:t>
            </a:r>
            <a:r>
              <a:rPr sz="6150" b="0" spc="30" dirty="0">
                <a:solidFill>
                  <a:srgbClr val="4F616B"/>
                </a:solidFill>
                <a:latin typeface="Trebuchet MS"/>
                <a:cs typeface="Trebuchet MS"/>
              </a:rPr>
              <a:t>ALGORITHM</a:t>
            </a:r>
            <a:endParaRPr sz="6150">
              <a:latin typeface="Trebuchet MS"/>
              <a:cs typeface="Trebuchet MS"/>
            </a:endParaRPr>
          </a:p>
          <a:p>
            <a:pPr marL="122555" algn="ctr">
              <a:lnSpc>
                <a:spcPct val="100000"/>
              </a:lnSpc>
              <a:spcBef>
                <a:spcPts val="270"/>
              </a:spcBef>
            </a:pPr>
            <a:r>
              <a:rPr sz="3400" spc="120" dirty="0">
                <a:solidFill>
                  <a:srgbClr val="FF1616"/>
                </a:solidFill>
              </a:rPr>
              <a:t>Horizontal</a:t>
            </a:r>
            <a:r>
              <a:rPr sz="3400" spc="-180" dirty="0">
                <a:solidFill>
                  <a:srgbClr val="FF1616"/>
                </a:solidFill>
              </a:rPr>
              <a:t> </a:t>
            </a:r>
            <a:r>
              <a:rPr sz="3400" spc="125" dirty="0">
                <a:solidFill>
                  <a:srgbClr val="FF1616"/>
                </a:solidFill>
              </a:rPr>
              <a:t>Axis</a:t>
            </a:r>
            <a:endParaRPr sz="3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703"/>
            <a:ext cx="6028055" cy="8229600"/>
          </a:xfrm>
          <a:custGeom>
            <a:avLst/>
            <a:gdLst/>
            <a:ahLst/>
            <a:cxnLst/>
            <a:rect l="l" t="t" r="r" b="b"/>
            <a:pathLst>
              <a:path w="6028055" h="8229600">
                <a:moveTo>
                  <a:pt x="365199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3651994" y="0"/>
                </a:lnTo>
                <a:lnTo>
                  <a:pt x="6027488" y="4114799"/>
                </a:lnTo>
                <a:lnTo>
                  <a:pt x="3651994" y="8229599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596838" y="1271836"/>
            <a:ext cx="10413365" cy="7746365"/>
            <a:chOff x="6596838" y="1271836"/>
            <a:chExt cx="10413365" cy="7746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3982" y="1336295"/>
              <a:ext cx="10275862" cy="76142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96838" y="1271836"/>
              <a:ext cx="10413365" cy="7746365"/>
            </a:xfrm>
            <a:custGeom>
              <a:avLst/>
              <a:gdLst/>
              <a:ahLst/>
              <a:cxnLst/>
              <a:rect l="l" t="t" r="r" b="b"/>
              <a:pathLst>
                <a:path w="10413365" h="7746365">
                  <a:moveTo>
                    <a:pt x="10036995" y="7611550"/>
                  </a:moveTo>
                  <a:lnTo>
                    <a:pt x="9989799" y="7640415"/>
                  </a:lnTo>
                  <a:lnTo>
                    <a:pt x="9949284" y="7661711"/>
                  </a:lnTo>
                  <a:lnTo>
                    <a:pt x="9907489" y="7680794"/>
                  </a:lnTo>
                  <a:lnTo>
                    <a:pt x="9864492" y="7697584"/>
                  </a:lnTo>
                  <a:lnTo>
                    <a:pt x="9820370" y="7712005"/>
                  </a:lnTo>
                  <a:lnTo>
                    <a:pt x="9775201" y="7723978"/>
                  </a:lnTo>
                  <a:lnTo>
                    <a:pt x="9729063" y="7733426"/>
                  </a:lnTo>
                  <a:lnTo>
                    <a:pt x="9682034" y="7740271"/>
                  </a:lnTo>
                  <a:lnTo>
                    <a:pt x="9634191" y="7744435"/>
                  </a:lnTo>
                  <a:lnTo>
                    <a:pt x="9585617" y="7745840"/>
                  </a:lnTo>
                  <a:lnTo>
                    <a:pt x="827225" y="7745763"/>
                  </a:lnTo>
                  <a:lnTo>
                    <a:pt x="781056" y="7744435"/>
                  </a:lnTo>
                  <a:lnTo>
                    <a:pt x="732910" y="7740264"/>
                  </a:lnTo>
                  <a:lnTo>
                    <a:pt x="685688" y="7733426"/>
                  </a:lnTo>
                  <a:lnTo>
                    <a:pt x="639330" y="7723978"/>
                  </a:lnTo>
                  <a:lnTo>
                    <a:pt x="593958" y="7712005"/>
                  </a:lnTo>
                  <a:lnTo>
                    <a:pt x="549650" y="7697584"/>
                  </a:lnTo>
                  <a:lnTo>
                    <a:pt x="506483" y="7680794"/>
                  </a:lnTo>
                  <a:lnTo>
                    <a:pt x="464533" y="7661711"/>
                  </a:lnTo>
                  <a:lnTo>
                    <a:pt x="423879" y="7640415"/>
                  </a:lnTo>
                  <a:lnTo>
                    <a:pt x="384596" y="7616983"/>
                  </a:lnTo>
                  <a:lnTo>
                    <a:pt x="346763" y="7591492"/>
                  </a:lnTo>
                  <a:lnTo>
                    <a:pt x="310456" y="7564020"/>
                  </a:lnTo>
                  <a:lnTo>
                    <a:pt x="275752" y="7534646"/>
                  </a:lnTo>
                  <a:lnTo>
                    <a:pt x="242729" y="7503447"/>
                  </a:lnTo>
                  <a:lnTo>
                    <a:pt x="211463" y="7470501"/>
                  </a:lnTo>
                  <a:lnTo>
                    <a:pt x="182031" y="7435885"/>
                  </a:lnTo>
                  <a:lnTo>
                    <a:pt x="154511" y="7399678"/>
                  </a:lnTo>
                  <a:lnTo>
                    <a:pt x="128980" y="7361957"/>
                  </a:lnTo>
                  <a:lnTo>
                    <a:pt x="105514" y="7322801"/>
                  </a:lnTo>
                  <a:lnTo>
                    <a:pt x="84191" y="7282286"/>
                  </a:lnTo>
                  <a:lnTo>
                    <a:pt x="65046" y="7240383"/>
                  </a:lnTo>
                  <a:lnTo>
                    <a:pt x="48256" y="7197413"/>
                  </a:lnTo>
                  <a:lnTo>
                    <a:pt x="33835" y="7153314"/>
                  </a:lnTo>
                  <a:lnTo>
                    <a:pt x="21862" y="7108164"/>
                  </a:lnTo>
                  <a:lnTo>
                    <a:pt x="12414" y="7062042"/>
                  </a:lnTo>
                  <a:lnTo>
                    <a:pt x="5569" y="7015024"/>
                  </a:lnTo>
                  <a:lnTo>
                    <a:pt x="1405" y="6967193"/>
                  </a:lnTo>
                  <a:lnTo>
                    <a:pt x="0" y="6918615"/>
                  </a:lnTo>
                  <a:lnTo>
                    <a:pt x="0" y="827225"/>
                  </a:lnTo>
                  <a:lnTo>
                    <a:pt x="1406" y="778637"/>
                  </a:lnTo>
                  <a:lnTo>
                    <a:pt x="5570" y="730798"/>
                  </a:lnTo>
                  <a:lnTo>
                    <a:pt x="12417" y="683759"/>
                  </a:lnTo>
                  <a:lnTo>
                    <a:pt x="21870" y="637608"/>
                  </a:lnTo>
                  <a:lnTo>
                    <a:pt x="33850" y="592421"/>
                  </a:lnTo>
                  <a:lnTo>
                    <a:pt x="48282" y="548278"/>
                  </a:lnTo>
                  <a:lnTo>
                    <a:pt x="65088" y="505257"/>
                  </a:lnTo>
                  <a:lnTo>
                    <a:pt x="84191" y="463434"/>
                  </a:lnTo>
                  <a:lnTo>
                    <a:pt x="105425" y="423039"/>
                  </a:lnTo>
                  <a:lnTo>
                    <a:pt x="128857" y="383882"/>
                  </a:lnTo>
                  <a:lnTo>
                    <a:pt x="134290" y="375843"/>
                  </a:lnTo>
                  <a:lnTo>
                    <a:pt x="134290" y="6918615"/>
                  </a:lnTo>
                  <a:lnTo>
                    <a:pt x="135895" y="6965907"/>
                  </a:lnTo>
                  <a:lnTo>
                    <a:pt x="140640" y="7012366"/>
                  </a:lnTo>
                  <a:lnTo>
                    <a:pt x="148421" y="7057888"/>
                  </a:lnTo>
                  <a:lnTo>
                    <a:pt x="159133" y="7102368"/>
                  </a:lnTo>
                  <a:lnTo>
                    <a:pt x="172671" y="7145701"/>
                  </a:lnTo>
                  <a:lnTo>
                    <a:pt x="188929" y="7187782"/>
                  </a:lnTo>
                  <a:lnTo>
                    <a:pt x="207803" y="7228506"/>
                  </a:lnTo>
                  <a:lnTo>
                    <a:pt x="229188" y="7267768"/>
                  </a:lnTo>
                  <a:lnTo>
                    <a:pt x="252979" y="7305464"/>
                  </a:lnTo>
                  <a:lnTo>
                    <a:pt x="279071" y="7341488"/>
                  </a:lnTo>
                  <a:lnTo>
                    <a:pt x="307359" y="7375735"/>
                  </a:lnTo>
                  <a:lnTo>
                    <a:pt x="337739" y="7408101"/>
                  </a:lnTo>
                  <a:lnTo>
                    <a:pt x="370105" y="7438481"/>
                  </a:lnTo>
                  <a:lnTo>
                    <a:pt x="404352" y="7466769"/>
                  </a:lnTo>
                  <a:lnTo>
                    <a:pt x="440376" y="7492861"/>
                  </a:lnTo>
                  <a:lnTo>
                    <a:pt x="478072" y="7516652"/>
                  </a:lnTo>
                  <a:lnTo>
                    <a:pt x="517334" y="7538037"/>
                  </a:lnTo>
                  <a:lnTo>
                    <a:pt x="558058" y="7556911"/>
                  </a:lnTo>
                  <a:lnTo>
                    <a:pt x="600139" y="7573169"/>
                  </a:lnTo>
                  <a:lnTo>
                    <a:pt x="643472" y="7586707"/>
                  </a:lnTo>
                  <a:lnTo>
                    <a:pt x="687952" y="7597418"/>
                  </a:lnTo>
                  <a:lnTo>
                    <a:pt x="733474" y="7605200"/>
                  </a:lnTo>
                  <a:lnTo>
                    <a:pt x="779625" y="7609914"/>
                  </a:lnTo>
                  <a:lnTo>
                    <a:pt x="827225" y="7611550"/>
                  </a:lnTo>
                  <a:lnTo>
                    <a:pt x="10036995" y="7611550"/>
                  </a:lnTo>
                  <a:close/>
                </a:path>
                <a:path w="10413365" h="7746365">
                  <a:moveTo>
                    <a:pt x="10036877" y="134289"/>
                  </a:moveTo>
                  <a:lnTo>
                    <a:pt x="827225" y="134289"/>
                  </a:lnTo>
                  <a:lnTo>
                    <a:pt x="779934" y="135884"/>
                  </a:lnTo>
                  <a:lnTo>
                    <a:pt x="732910" y="140640"/>
                  </a:lnTo>
                  <a:lnTo>
                    <a:pt x="687181" y="148421"/>
                  </a:lnTo>
                  <a:lnTo>
                    <a:pt x="642539" y="159133"/>
                  </a:lnTo>
                  <a:lnTo>
                    <a:pt x="599087" y="172670"/>
                  </a:lnTo>
                  <a:lnTo>
                    <a:pt x="556925" y="188928"/>
                  </a:lnTo>
                  <a:lnTo>
                    <a:pt x="516155" y="207803"/>
                  </a:lnTo>
                  <a:lnTo>
                    <a:pt x="476878" y="229187"/>
                  </a:lnTo>
                  <a:lnTo>
                    <a:pt x="439196" y="252978"/>
                  </a:lnTo>
                  <a:lnTo>
                    <a:pt x="403210" y="279071"/>
                  </a:lnTo>
                  <a:lnTo>
                    <a:pt x="369021" y="307359"/>
                  </a:lnTo>
                  <a:lnTo>
                    <a:pt x="336731" y="337738"/>
                  </a:lnTo>
                  <a:lnTo>
                    <a:pt x="306442" y="370104"/>
                  </a:lnTo>
                  <a:lnTo>
                    <a:pt x="278255" y="404352"/>
                  </a:lnTo>
                  <a:lnTo>
                    <a:pt x="252270" y="440376"/>
                  </a:lnTo>
                  <a:lnTo>
                    <a:pt x="228591" y="478071"/>
                  </a:lnTo>
                  <a:lnTo>
                    <a:pt x="207317" y="517334"/>
                  </a:lnTo>
                  <a:lnTo>
                    <a:pt x="188551" y="558058"/>
                  </a:lnTo>
                  <a:lnTo>
                    <a:pt x="172394" y="600139"/>
                  </a:lnTo>
                  <a:lnTo>
                    <a:pt x="158947" y="643472"/>
                  </a:lnTo>
                  <a:lnTo>
                    <a:pt x="148311" y="687952"/>
                  </a:lnTo>
                  <a:lnTo>
                    <a:pt x="140589" y="733474"/>
                  </a:lnTo>
                  <a:lnTo>
                    <a:pt x="135881" y="779933"/>
                  </a:lnTo>
                  <a:lnTo>
                    <a:pt x="134290" y="827225"/>
                  </a:lnTo>
                  <a:lnTo>
                    <a:pt x="134290" y="375843"/>
                  </a:lnTo>
                  <a:lnTo>
                    <a:pt x="181819" y="309954"/>
                  </a:lnTo>
                  <a:lnTo>
                    <a:pt x="211194" y="275339"/>
                  </a:lnTo>
                  <a:lnTo>
                    <a:pt x="242393" y="242392"/>
                  </a:lnTo>
                  <a:lnTo>
                    <a:pt x="275339" y="211193"/>
                  </a:lnTo>
                  <a:lnTo>
                    <a:pt x="309955" y="181819"/>
                  </a:lnTo>
                  <a:lnTo>
                    <a:pt x="346162" y="154348"/>
                  </a:lnTo>
                  <a:lnTo>
                    <a:pt x="383883" y="128857"/>
                  </a:lnTo>
                  <a:lnTo>
                    <a:pt x="423040" y="105424"/>
                  </a:lnTo>
                  <a:lnTo>
                    <a:pt x="463554" y="84128"/>
                  </a:lnTo>
                  <a:lnTo>
                    <a:pt x="505349" y="65046"/>
                  </a:lnTo>
                  <a:lnTo>
                    <a:pt x="548347" y="48256"/>
                  </a:lnTo>
                  <a:lnTo>
                    <a:pt x="592469" y="33835"/>
                  </a:lnTo>
                  <a:lnTo>
                    <a:pt x="637638" y="21862"/>
                  </a:lnTo>
                  <a:lnTo>
                    <a:pt x="683776" y="12414"/>
                  </a:lnTo>
                  <a:lnTo>
                    <a:pt x="730805" y="5569"/>
                  </a:lnTo>
                  <a:lnTo>
                    <a:pt x="778648" y="1405"/>
                  </a:lnTo>
                  <a:lnTo>
                    <a:pt x="827225" y="0"/>
                  </a:lnTo>
                  <a:lnTo>
                    <a:pt x="9585617" y="62"/>
                  </a:lnTo>
                  <a:lnTo>
                    <a:pt x="9631515" y="1137"/>
                  </a:lnTo>
                  <a:lnTo>
                    <a:pt x="9679386" y="5072"/>
                  </a:lnTo>
                  <a:lnTo>
                    <a:pt x="9726462" y="11725"/>
                  </a:lnTo>
                  <a:lnTo>
                    <a:pt x="9772663" y="21016"/>
                  </a:lnTo>
                  <a:lnTo>
                    <a:pt x="9817909" y="32864"/>
                  </a:lnTo>
                  <a:lnTo>
                    <a:pt x="9862122" y="47190"/>
                  </a:lnTo>
                  <a:lnTo>
                    <a:pt x="9905222" y="63913"/>
                  </a:lnTo>
                  <a:lnTo>
                    <a:pt x="9947130" y="82953"/>
                  </a:lnTo>
                  <a:lnTo>
                    <a:pt x="9987766" y="104232"/>
                  </a:lnTo>
                  <a:lnTo>
                    <a:pt x="10027051" y="127667"/>
                  </a:lnTo>
                  <a:lnTo>
                    <a:pt x="10036877" y="134289"/>
                  </a:lnTo>
                  <a:close/>
                </a:path>
                <a:path w="10413365" h="7746365">
                  <a:moveTo>
                    <a:pt x="10412839" y="6918615"/>
                  </a:moveTo>
                  <a:lnTo>
                    <a:pt x="10411433" y="6967193"/>
                  </a:lnTo>
                  <a:lnTo>
                    <a:pt x="10407269" y="7015035"/>
                  </a:lnTo>
                  <a:lnTo>
                    <a:pt x="10400424" y="7062064"/>
                  </a:lnTo>
                  <a:lnTo>
                    <a:pt x="10390976" y="7108202"/>
                  </a:lnTo>
                  <a:lnTo>
                    <a:pt x="10379003" y="7153371"/>
                  </a:lnTo>
                  <a:lnTo>
                    <a:pt x="10364582" y="7197493"/>
                  </a:lnTo>
                  <a:lnTo>
                    <a:pt x="10347792" y="7240491"/>
                  </a:lnTo>
                  <a:lnTo>
                    <a:pt x="10328710" y="7282286"/>
                  </a:lnTo>
                  <a:lnTo>
                    <a:pt x="10307414" y="7322801"/>
                  </a:lnTo>
                  <a:lnTo>
                    <a:pt x="10283981" y="7361957"/>
                  </a:lnTo>
                  <a:lnTo>
                    <a:pt x="10258490" y="7399678"/>
                  </a:lnTo>
                  <a:lnTo>
                    <a:pt x="10231019" y="7435885"/>
                  </a:lnTo>
                  <a:lnTo>
                    <a:pt x="10201645" y="7470501"/>
                  </a:lnTo>
                  <a:lnTo>
                    <a:pt x="10170446" y="7503447"/>
                  </a:lnTo>
                  <a:lnTo>
                    <a:pt x="10137499" y="7534646"/>
                  </a:lnTo>
                  <a:lnTo>
                    <a:pt x="10102792" y="7564090"/>
                  </a:lnTo>
                  <a:lnTo>
                    <a:pt x="10066677" y="7591492"/>
                  </a:lnTo>
                  <a:lnTo>
                    <a:pt x="10036995" y="7611550"/>
                  </a:lnTo>
                  <a:lnTo>
                    <a:pt x="9582927" y="7611550"/>
                  </a:lnTo>
                  <a:lnTo>
                    <a:pt x="9630219" y="7609956"/>
                  </a:lnTo>
                  <a:lnTo>
                    <a:pt x="9631515" y="7609845"/>
                  </a:lnTo>
                  <a:lnTo>
                    <a:pt x="9677242" y="7605200"/>
                  </a:lnTo>
                  <a:lnTo>
                    <a:pt x="9722971" y="7597418"/>
                  </a:lnTo>
                  <a:lnTo>
                    <a:pt x="9767613" y="7586707"/>
                  </a:lnTo>
                  <a:lnTo>
                    <a:pt x="9811065" y="7573169"/>
                  </a:lnTo>
                  <a:lnTo>
                    <a:pt x="9853227" y="7556911"/>
                  </a:lnTo>
                  <a:lnTo>
                    <a:pt x="9893997" y="7538037"/>
                  </a:lnTo>
                  <a:lnTo>
                    <a:pt x="9933274" y="7516652"/>
                  </a:lnTo>
                  <a:lnTo>
                    <a:pt x="9970956" y="7492861"/>
                  </a:lnTo>
                  <a:lnTo>
                    <a:pt x="10006942" y="7466769"/>
                  </a:lnTo>
                  <a:lnTo>
                    <a:pt x="10041131" y="7438481"/>
                  </a:lnTo>
                  <a:lnTo>
                    <a:pt x="10073420" y="7408101"/>
                  </a:lnTo>
                  <a:lnTo>
                    <a:pt x="10103709" y="7375735"/>
                  </a:lnTo>
                  <a:lnTo>
                    <a:pt x="10131897" y="7341488"/>
                  </a:lnTo>
                  <a:lnTo>
                    <a:pt x="10157881" y="7305464"/>
                  </a:lnTo>
                  <a:lnTo>
                    <a:pt x="10181561" y="7267768"/>
                  </a:lnTo>
                  <a:lnTo>
                    <a:pt x="10202834" y="7228506"/>
                  </a:lnTo>
                  <a:lnTo>
                    <a:pt x="10221601" y="7187782"/>
                  </a:lnTo>
                  <a:lnTo>
                    <a:pt x="10237758" y="7145701"/>
                  </a:lnTo>
                  <a:lnTo>
                    <a:pt x="10251205" y="7102368"/>
                  </a:lnTo>
                  <a:lnTo>
                    <a:pt x="10261840" y="7057888"/>
                  </a:lnTo>
                  <a:lnTo>
                    <a:pt x="10269562" y="7012366"/>
                  </a:lnTo>
                  <a:lnTo>
                    <a:pt x="10274270" y="6965907"/>
                  </a:lnTo>
                  <a:lnTo>
                    <a:pt x="10275862" y="6918615"/>
                  </a:lnTo>
                  <a:lnTo>
                    <a:pt x="10275862" y="372398"/>
                  </a:lnTo>
                  <a:lnTo>
                    <a:pt x="10283196" y="383221"/>
                  </a:lnTo>
                  <a:lnTo>
                    <a:pt x="10306758" y="422474"/>
                  </a:lnTo>
                  <a:lnTo>
                    <a:pt x="10328176" y="463084"/>
                  </a:lnTo>
                  <a:lnTo>
                    <a:pt x="10347371" y="504971"/>
                  </a:lnTo>
                  <a:lnTo>
                    <a:pt x="10364264" y="548055"/>
                  </a:lnTo>
                  <a:lnTo>
                    <a:pt x="10378775" y="592257"/>
                  </a:lnTo>
                  <a:lnTo>
                    <a:pt x="10390826" y="637496"/>
                  </a:lnTo>
                  <a:lnTo>
                    <a:pt x="10400337" y="683693"/>
                  </a:lnTo>
                  <a:lnTo>
                    <a:pt x="10407229" y="730766"/>
                  </a:lnTo>
                  <a:lnTo>
                    <a:pt x="10411422" y="778637"/>
                  </a:lnTo>
                  <a:lnTo>
                    <a:pt x="10412837" y="827225"/>
                  </a:lnTo>
                  <a:lnTo>
                    <a:pt x="10412839" y="6918615"/>
                  </a:lnTo>
                  <a:close/>
                </a:path>
                <a:path w="10413365" h="7746365">
                  <a:moveTo>
                    <a:pt x="10275862" y="372398"/>
                  </a:moveTo>
                  <a:lnTo>
                    <a:pt x="10275862" y="827225"/>
                  </a:lnTo>
                  <a:lnTo>
                    <a:pt x="10274267" y="779933"/>
                  </a:lnTo>
                  <a:lnTo>
                    <a:pt x="10274156" y="778637"/>
                  </a:lnTo>
                  <a:lnTo>
                    <a:pt x="10269511" y="732910"/>
                  </a:lnTo>
                  <a:lnTo>
                    <a:pt x="10261730" y="687181"/>
                  </a:lnTo>
                  <a:lnTo>
                    <a:pt x="10251018" y="642539"/>
                  </a:lnTo>
                  <a:lnTo>
                    <a:pt x="10237481" y="599087"/>
                  </a:lnTo>
                  <a:lnTo>
                    <a:pt x="10221223" y="556925"/>
                  </a:lnTo>
                  <a:lnTo>
                    <a:pt x="10202348" y="516155"/>
                  </a:lnTo>
                  <a:lnTo>
                    <a:pt x="10180963" y="476878"/>
                  </a:lnTo>
                  <a:lnTo>
                    <a:pt x="10157172" y="439195"/>
                  </a:lnTo>
                  <a:lnTo>
                    <a:pt x="10131080" y="403209"/>
                  </a:lnTo>
                  <a:lnTo>
                    <a:pt x="10102792" y="369021"/>
                  </a:lnTo>
                  <a:lnTo>
                    <a:pt x="10072412" y="336731"/>
                  </a:lnTo>
                  <a:lnTo>
                    <a:pt x="10040046" y="306442"/>
                  </a:lnTo>
                  <a:lnTo>
                    <a:pt x="10005799" y="278255"/>
                  </a:lnTo>
                  <a:lnTo>
                    <a:pt x="9969775" y="252270"/>
                  </a:lnTo>
                  <a:lnTo>
                    <a:pt x="9932080" y="228591"/>
                  </a:lnTo>
                  <a:lnTo>
                    <a:pt x="9892817" y="207317"/>
                  </a:lnTo>
                  <a:lnTo>
                    <a:pt x="9852093" y="188551"/>
                  </a:lnTo>
                  <a:lnTo>
                    <a:pt x="9810012" y="172393"/>
                  </a:lnTo>
                  <a:lnTo>
                    <a:pt x="9766680" y="158946"/>
                  </a:lnTo>
                  <a:lnTo>
                    <a:pt x="9722200" y="148311"/>
                  </a:lnTo>
                  <a:lnTo>
                    <a:pt x="9676678" y="140589"/>
                  </a:lnTo>
                  <a:lnTo>
                    <a:pt x="9630219" y="135881"/>
                  </a:lnTo>
                  <a:lnTo>
                    <a:pt x="9582927" y="134289"/>
                  </a:lnTo>
                  <a:lnTo>
                    <a:pt x="10036995" y="134369"/>
                  </a:lnTo>
                  <a:lnTo>
                    <a:pt x="10101253" y="180691"/>
                  </a:lnTo>
                  <a:lnTo>
                    <a:pt x="10136011" y="210119"/>
                  </a:lnTo>
                  <a:lnTo>
                    <a:pt x="10169101" y="241385"/>
                  </a:lnTo>
                  <a:lnTo>
                    <a:pt x="10200444" y="274408"/>
                  </a:lnTo>
                  <a:lnTo>
                    <a:pt x="10229960" y="309108"/>
                  </a:lnTo>
                  <a:lnTo>
                    <a:pt x="10257571" y="345406"/>
                  </a:lnTo>
                  <a:lnTo>
                    <a:pt x="10275862" y="372398"/>
                  </a:lnTo>
                  <a:close/>
                </a:path>
              </a:pathLst>
            </a:custGeom>
            <a:solidFill>
              <a:srgbClr val="4F6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9289" y="3694413"/>
            <a:ext cx="3477895" cy="257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sz="7200" b="0" spc="95" dirty="0">
                <a:solidFill>
                  <a:srgbClr val="4F616B"/>
                </a:solidFill>
                <a:latin typeface="Trebuchet MS"/>
                <a:cs typeface="Trebuchet MS"/>
              </a:rPr>
              <a:t>P</a:t>
            </a:r>
            <a:r>
              <a:rPr sz="7200" b="0" spc="-110" dirty="0">
                <a:solidFill>
                  <a:srgbClr val="4F616B"/>
                </a:solidFill>
                <a:latin typeface="Trebuchet MS"/>
                <a:cs typeface="Trebuchet MS"/>
              </a:rPr>
              <a:t>r</a:t>
            </a:r>
            <a:r>
              <a:rPr sz="7200" b="0" spc="195" dirty="0">
                <a:solidFill>
                  <a:srgbClr val="4F616B"/>
                </a:solidFill>
                <a:latin typeface="Trebuchet MS"/>
                <a:cs typeface="Trebuchet MS"/>
              </a:rPr>
              <a:t>o</a:t>
            </a:r>
            <a:r>
              <a:rPr sz="7200" b="0" spc="105" dirty="0">
                <a:solidFill>
                  <a:srgbClr val="4F616B"/>
                </a:solidFill>
                <a:latin typeface="Trebuchet MS"/>
                <a:cs typeface="Trebuchet MS"/>
              </a:rPr>
              <a:t>g</a:t>
            </a:r>
            <a:r>
              <a:rPr sz="7200" b="0" spc="-110" dirty="0">
                <a:solidFill>
                  <a:srgbClr val="4F616B"/>
                </a:solidFill>
                <a:latin typeface="Trebuchet MS"/>
                <a:cs typeface="Trebuchet MS"/>
              </a:rPr>
              <a:t>r</a:t>
            </a:r>
            <a:r>
              <a:rPr sz="7200" b="0" dirty="0">
                <a:solidFill>
                  <a:srgbClr val="4F616B"/>
                </a:solidFill>
                <a:latin typeface="Trebuchet MS"/>
                <a:cs typeface="Trebuchet MS"/>
              </a:rPr>
              <a:t>a</a:t>
            </a:r>
            <a:r>
              <a:rPr sz="7200" b="0" spc="80" dirty="0">
                <a:solidFill>
                  <a:srgbClr val="4F616B"/>
                </a:solidFill>
                <a:latin typeface="Trebuchet MS"/>
                <a:cs typeface="Trebuchet MS"/>
              </a:rPr>
              <a:t>m  </a:t>
            </a:r>
            <a:r>
              <a:rPr sz="7200" b="0" spc="-170" dirty="0">
                <a:solidFill>
                  <a:srgbClr val="4F616B"/>
                </a:solidFill>
                <a:latin typeface="Trebuchet MS"/>
                <a:cs typeface="Trebuchet MS"/>
              </a:rPr>
              <a:t>Extract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700"/>
            <a:ext cx="4355465" cy="8229600"/>
          </a:xfrm>
          <a:custGeom>
            <a:avLst/>
            <a:gdLst/>
            <a:ahLst/>
            <a:cxnLst/>
            <a:rect l="l" t="t" r="r" b="b"/>
            <a:pathLst>
              <a:path w="4355465" h="8229600">
                <a:moveTo>
                  <a:pt x="1983977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1983977" y="0"/>
                </a:lnTo>
                <a:lnTo>
                  <a:pt x="4355367" y="4107689"/>
                </a:lnTo>
                <a:lnTo>
                  <a:pt x="4355367" y="4121910"/>
                </a:lnTo>
                <a:lnTo>
                  <a:pt x="1983977" y="8229599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345115" y="589020"/>
            <a:ext cx="1447165" cy="829944"/>
            <a:chOff x="16345115" y="589020"/>
            <a:chExt cx="1447165" cy="829944"/>
          </a:xfrm>
        </p:grpSpPr>
        <p:sp>
          <p:nvSpPr>
            <p:cNvPr id="4" name="object 4"/>
            <p:cNvSpPr/>
            <p:nvPr/>
          </p:nvSpPr>
          <p:spPr>
            <a:xfrm>
              <a:off x="16345115" y="999588"/>
              <a:ext cx="482600" cy="419734"/>
            </a:xfrm>
            <a:custGeom>
              <a:avLst/>
              <a:gdLst/>
              <a:ahLst/>
              <a:cxnLst/>
              <a:rect l="l" t="t" r="r" b="b"/>
              <a:pathLst>
                <a:path w="482600" h="419734">
                  <a:moveTo>
                    <a:pt x="361736" y="419239"/>
                  </a:moveTo>
                  <a:lnTo>
                    <a:pt x="120736" y="419239"/>
                  </a:lnTo>
                  <a:lnTo>
                    <a:pt x="0" y="209839"/>
                  </a:lnTo>
                  <a:lnTo>
                    <a:pt x="120736" y="0"/>
                  </a:lnTo>
                  <a:lnTo>
                    <a:pt x="361736" y="0"/>
                  </a:lnTo>
                  <a:lnTo>
                    <a:pt x="482455" y="209839"/>
                  </a:lnTo>
                  <a:lnTo>
                    <a:pt x="361736" y="41923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86115" y="589020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842" y="828674"/>
                  </a:moveTo>
                  <a:lnTo>
                    <a:pt x="361086" y="828674"/>
                  </a:lnTo>
                  <a:lnTo>
                    <a:pt x="165198" y="488019"/>
                  </a:lnTo>
                  <a:lnTo>
                    <a:pt x="81239" y="342104"/>
                  </a:lnTo>
                  <a:lnTo>
                    <a:pt x="0" y="201167"/>
                  </a:lnTo>
                  <a:lnTo>
                    <a:pt x="115989" y="0"/>
                  </a:lnTo>
                  <a:lnTo>
                    <a:pt x="366482" y="0"/>
                  </a:lnTo>
                  <a:lnTo>
                    <a:pt x="440658" y="128658"/>
                  </a:lnTo>
                  <a:lnTo>
                    <a:pt x="603016" y="410567"/>
                  </a:lnTo>
                  <a:lnTo>
                    <a:pt x="603192" y="410567"/>
                  </a:lnTo>
                  <a:lnTo>
                    <a:pt x="647615" y="488019"/>
                  </a:lnTo>
                  <a:lnTo>
                    <a:pt x="723455" y="620407"/>
                  </a:lnTo>
                  <a:lnTo>
                    <a:pt x="603842" y="828674"/>
                  </a:lnTo>
                  <a:close/>
                </a:path>
                <a:path w="723900" h="828675">
                  <a:moveTo>
                    <a:pt x="440734" y="128693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068570" y="589020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388" y="828674"/>
                  </a:moveTo>
                  <a:lnTo>
                    <a:pt x="361083" y="828674"/>
                  </a:lnTo>
                  <a:lnTo>
                    <a:pt x="240999" y="620407"/>
                  </a:lnTo>
                  <a:lnTo>
                    <a:pt x="241368" y="619791"/>
                  </a:lnTo>
                  <a:lnTo>
                    <a:pt x="120806" y="410567"/>
                  </a:lnTo>
                  <a:lnTo>
                    <a:pt x="0" y="201167"/>
                  </a:lnTo>
                  <a:lnTo>
                    <a:pt x="115989" y="0"/>
                  </a:lnTo>
                  <a:lnTo>
                    <a:pt x="366482" y="0"/>
                  </a:lnTo>
                  <a:lnTo>
                    <a:pt x="434858" y="118596"/>
                  </a:lnTo>
                  <a:lnTo>
                    <a:pt x="435503" y="118596"/>
                  </a:lnTo>
                  <a:lnTo>
                    <a:pt x="641778" y="477658"/>
                  </a:lnTo>
                  <a:lnTo>
                    <a:pt x="641444" y="477851"/>
                  </a:lnTo>
                  <a:lnTo>
                    <a:pt x="723455" y="620407"/>
                  </a:lnTo>
                  <a:lnTo>
                    <a:pt x="603388" y="828674"/>
                  </a:lnTo>
                  <a:close/>
                </a:path>
                <a:path w="723900" h="828675">
                  <a:moveTo>
                    <a:pt x="435503" y="118596"/>
                  </a:moveTo>
                  <a:lnTo>
                    <a:pt x="434858" y="118596"/>
                  </a:lnTo>
                  <a:lnTo>
                    <a:pt x="435331" y="118297"/>
                  </a:lnTo>
                  <a:lnTo>
                    <a:pt x="435503" y="118596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734806" y="0"/>
            <a:ext cx="13527405" cy="9916795"/>
            <a:chOff x="3734806" y="0"/>
            <a:chExt cx="13527405" cy="99167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5419" y="3988368"/>
              <a:ext cx="11336201" cy="59281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4806" y="0"/>
              <a:ext cx="7019924" cy="403729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7775" y="4660931"/>
            <a:ext cx="3599179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10" dirty="0">
                <a:latin typeface="Trebuchet MS"/>
                <a:cs typeface="Trebuchet MS"/>
              </a:rPr>
              <a:t>Advantages</a:t>
            </a:r>
            <a:endParaRPr sz="5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9143999" cy="10286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2949556"/>
            <a:ext cx="5531485" cy="631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8770">
              <a:lnSpc>
                <a:spcPct val="114599"/>
              </a:lnSpc>
              <a:spcBef>
                <a:spcPts val="100"/>
              </a:spcBef>
              <a:buSzPct val="96666"/>
              <a:buChar char="•"/>
              <a:tabLst>
                <a:tab pos="215265" algn="l"/>
              </a:tabLst>
            </a:pPr>
            <a:r>
              <a:rPr sz="3000" spc="70" dirty="0">
                <a:solidFill>
                  <a:srgbClr val="181818"/>
                </a:solidFill>
                <a:latin typeface="Tahoma"/>
                <a:cs typeface="Tahoma"/>
              </a:rPr>
              <a:t>These</a:t>
            </a:r>
            <a:r>
              <a:rPr sz="3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181818"/>
                </a:solidFill>
                <a:latin typeface="Tahoma"/>
                <a:cs typeface="Tahoma"/>
              </a:rPr>
              <a:t>panels</a:t>
            </a:r>
            <a:r>
              <a:rPr sz="3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30" dirty="0">
                <a:solidFill>
                  <a:srgbClr val="181818"/>
                </a:solidFill>
                <a:latin typeface="Tahoma"/>
                <a:cs typeface="Tahoma"/>
              </a:rPr>
              <a:t>can</a:t>
            </a:r>
            <a:r>
              <a:rPr sz="3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90" dirty="0">
                <a:solidFill>
                  <a:srgbClr val="181818"/>
                </a:solidFill>
                <a:latin typeface="Tahoma"/>
                <a:cs typeface="Tahoma"/>
              </a:rPr>
              <a:t>be</a:t>
            </a:r>
            <a:r>
              <a:rPr sz="3000" spc="-1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95" dirty="0">
                <a:solidFill>
                  <a:srgbClr val="181818"/>
                </a:solidFill>
                <a:latin typeface="Tahoma"/>
                <a:cs typeface="Tahoma"/>
              </a:rPr>
              <a:t>used</a:t>
            </a:r>
            <a:r>
              <a:rPr sz="3000" spc="-1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60" dirty="0">
                <a:solidFill>
                  <a:srgbClr val="181818"/>
                </a:solidFill>
                <a:latin typeface="Tahoma"/>
                <a:cs typeface="Tahoma"/>
              </a:rPr>
              <a:t>to </a:t>
            </a:r>
            <a:r>
              <a:rPr sz="3000" spc="-919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25" dirty="0">
                <a:solidFill>
                  <a:srgbClr val="181818"/>
                </a:solidFill>
                <a:latin typeface="Tahoma"/>
                <a:cs typeface="Tahoma"/>
              </a:rPr>
              <a:t>power </a:t>
            </a:r>
            <a:r>
              <a:rPr sz="3000" spc="55" dirty="0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sz="3000" b="1" spc="-110" dirty="0">
                <a:solidFill>
                  <a:srgbClr val="181818"/>
                </a:solidFill>
                <a:latin typeface="Tahoma"/>
                <a:cs typeface="Tahoma"/>
              </a:rPr>
              <a:t>traffic </a:t>
            </a:r>
            <a:r>
              <a:rPr sz="3000" b="1" spc="-125" dirty="0">
                <a:solidFill>
                  <a:srgbClr val="181818"/>
                </a:solidFill>
                <a:latin typeface="Tahoma"/>
                <a:cs typeface="Tahoma"/>
              </a:rPr>
              <a:t>lights </a:t>
            </a:r>
            <a:r>
              <a:rPr sz="3000" spc="145" dirty="0">
                <a:solidFill>
                  <a:srgbClr val="181818"/>
                </a:solidFill>
                <a:latin typeface="Tahoma"/>
                <a:cs typeface="Tahoma"/>
              </a:rPr>
              <a:t>and </a:t>
            </a:r>
            <a:r>
              <a:rPr sz="3000" spc="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b="1" spc="-135" dirty="0">
                <a:solidFill>
                  <a:srgbClr val="181818"/>
                </a:solidFill>
                <a:latin typeface="Tahoma"/>
                <a:cs typeface="Tahoma"/>
              </a:rPr>
              <a:t>streetlights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81818"/>
              </a:buClr>
              <a:buFont typeface="Tahoma"/>
              <a:buChar char="•"/>
            </a:pPr>
            <a:endParaRPr sz="3400">
              <a:latin typeface="Tahoma"/>
              <a:cs typeface="Tahoma"/>
            </a:endParaRPr>
          </a:p>
          <a:p>
            <a:pPr marL="12700" marR="89535">
              <a:lnSpc>
                <a:spcPct val="114599"/>
              </a:lnSpc>
              <a:buSzPct val="96666"/>
              <a:buChar char="•"/>
              <a:tabLst>
                <a:tab pos="215265" algn="l"/>
              </a:tabLst>
            </a:pPr>
            <a:r>
              <a:rPr sz="3000" spc="70" dirty="0">
                <a:solidFill>
                  <a:srgbClr val="181818"/>
                </a:solidFill>
                <a:latin typeface="Tahoma"/>
                <a:cs typeface="Tahoma"/>
              </a:rPr>
              <a:t>These</a:t>
            </a:r>
            <a:r>
              <a:rPr sz="3000" spc="-1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30" dirty="0">
                <a:solidFill>
                  <a:srgbClr val="181818"/>
                </a:solidFill>
                <a:latin typeface="Tahoma"/>
                <a:cs typeface="Tahoma"/>
              </a:rPr>
              <a:t>can</a:t>
            </a:r>
            <a:r>
              <a:rPr sz="3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90" dirty="0">
                <a:solidFill>
                  <a:srgbClr val="181818"/>
                </a:solidFill>
                <a:latin typeface="Tahoma"/>
                <a:cs typeface="Tahoma"/>
              </a:rPr>
              <a:t>be</a:t>
            </a:r>
            <a:r>
              <a:rPr sz="3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95" dirty="0">
                <a:solidFill>
                  <a:srgbClr val="181818"/>
                </a:solidFill>
                <a:latin typeface="Tahoma"/>
                <a:cs typeface="Tahoma"/>
              </a:rPr>
              <a:t>used</a:t>
            </a:r>
            <a:r>
              <a:rPr sz="3000" spc="-1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181818"/>
                </a:solidFill>
                <a:latin typeface="Tahoma"/>
                <a:cs typeface="Tahoma"/>
              </a:rPr>
              <a:t>in</a:t>
            </a:r>
            <a:r>
              <a:rPr sz="3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80" dirty="0">
                <a:solidFill>
                  <a:srgbClr val="181818"/>
                </a:solidFill>
                <a:latin typeface="Tahoma"/>
                <a:cs typeface="Tahoma"/>
              </a:rPr>
              <a:t>home</a:t>
            </a:r>
            <a:r>
              <a:rPr sz="3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60" dirty="0">
                <a:solidFill>
                  <a:srgbClr val="181818"/>
                </a:solidFill>
                <a:latin typeface="Tahoma"/>
                <a:cs typeface="Tahoma"/>
              </a:rPr>
              <a:t>to </a:t>
            </a:r>
            <a:r>
              <a:rPr sz="3000" spc="-919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b="1" spc="-70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3000" b="1" spc="-114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3000" b="1" spc="-50" dirty="0">
                <a:solidFill>
                  <a:srgbClr val="181818"/>
                </a:solidFill>
                <a:latin typeface="Tahoma"/>
                <a:cs typeface="Tahoma"/>
              </a:rPr>
              <a:t>w</a:t>
            </a:r>
            <a:r>
              <a:rPr sz="3000" b="1" spc="-15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3000" b="1" spc="-175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3000" b="1" spc="-8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b="1" spc="-165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3000" b="1" spc="-150" dirty="0">
                <a:solidFill>
                  <a:srgbClr val="181818"/>
                </a:solidFill>
                <a:latin typeface="Tahoma"/>
                <a:cs typeface="Tahoma"/>
              </a:rPr>
              <a:t>h</a:t>
            </a:r>
            <a:r>
              <a:rPr sz="3000" b="1" spc="-14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3000" b="1" spc="-8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b="1" spc="2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3000" b="1" spc="-70" dirty="0">
                <a:solidFill>
                  <a:srgbClr val="181818"/>
                </a:solidFill>
                <a:latin typeface="Tahoma"/>
                <a:cs typeface="Tahoma"/>
              </a:rPr>
              <a:t>pp</a:t>
            </a:r>
            <a:r>
              <a:rPr sz="3000" b="1" spc="-170" dirty="0">
                <a:solidFill>
                  <a:srgbClr val="181818"/>
                </a:solidFill>
                <a:latin typeface="Tahoma"/>
                <a:cs typeface="Tahoma"/>
              </a:rPr>
              <a:t>li</a:t>
            </a:r>
            <a:r>
              <a:rPr sz="3000" b="1" spc="2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3000" b="1" spc="-150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3000" b="1" spc="-90" dirty="0">
                <a:solidFill>
                  <a:srgbClr val="181818"/>
                </a:solidFill>
                <a:latin typeface="Tahoma"/>
                <a:cs typeface="Tahoma"/>
              </a:rPr>
              <a:t>c</a:t>
            </a:r>
            <a:r>
              <a:rPr sz="3000" b="1" spc="-15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3000" b="1" spc="-50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3000" b="1" spc="-8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sz="3000" spc="140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3000" spc="20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3000" spc="75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3000" spc="105" dirty="0">
                <a:solidFill>
                  <a:srgbClr val="181818"/>
                </a:solidFill>
                <a:latin typeface="Tahoma"/>
                <a:cs typeface="Tahoma"/>
              </a:rPr>
              <a:t>g  </a:t>
            </a:r>
            <a:r>
              <a:rPr sz="3000" spc="95" dirty="0">
                <a:solidFill>
                  <a:srgbClr val="181818"/>
                </a:solidFill>
                <a:latin typeface="Tahoma"/>
                <a:cs typeface="Tahoma"/>
              </a:rPr>
              <a:t>solar</a:t>
            </a:r>
            <a:r>
              <a:rPr sz="3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70" dirty="0">
                <a:solidFill>
                  <a:srgbClr val="181818"/>
                </a:solidFill>
                <a:latin typeface="Tahoma"/>
                <a:cs typeface="Tahoma"/>
              </a:rPr>
              <a:t>power.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81818"/>
              </a:buClr>
              <a:buFont typeface="Tahoma"/>
              <a:buChar char="•"/>
            </a:pPr>
            <a:endParaRPr sz="34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  <a:buSzPct val="96666"/>
              <a:buChar char="•"/>
              <a:tabLst>
                <a:tab pos="215265" algn="l"/>
              </a:tabLst>
            </a:pPr>
            <a:r>
              <a:rPr sz="3000" spc="70" dirty="0">
                <a:solidFill>
                  <a:srgbClr val="181818"/>
                </a:solidFill>
                <a:latin typeface="Tahoma"/>
                <a:cs typeface="Tahoma"/>
              </a:rPr>
              <a:t>These </a:t>
            </a:r>
            <a:r>
              <a:rPr sz="3000" spc="130" dirty="0">
                <a:solidFill>
                  <a:srgbClr val="181818"/>
                </a:solidFill>
                <a:latin typeface="Tahoma"/>
                <a:cs typeface="Tahoma"/>
              </a:rPr>
              <a:t>can </a:t>
            </a:r>
            <a:r>
              <a:rPr sz="3000" spc="90" dirty="0">
                <a:solidFill>
                  <a:srgbClr val="181818"/>
                </a:solidFill>
                <a:latin typeface="Tahoma"/>
                <a:cs typeface="Tahoma"/>
              </a:rPr>
              <a:t>be </a:t>
            </a:r>
            <a:r>
              <a:rPr sz="3000" spc="95" dirty="0">
                <a:solidFill>
                  <a:srgbClr val="181818"/>
                </a:solidFill>
                <a:latin typeface="Tahoma"/>
                <a:cs typeface="Tahoma"/>
              </a:rPr>
              <a:t>used </a:t>
            </a:r>
            <a:r>
              <a:rPr sz="3000" spc="50" dirty="0">
                <a:solidFill>
                  <a:srgbClr val="181818"/>
                </a:solidFill>
                <a:latin typeface="Tahoma"/>
                <a:cs typeface="Tahoma"/>
              </a:rPr>
              <a:t>in </a:t>
            </a:r>
            <a:r>
              <a:rPr sz="3000" spc="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65" dirty="0">
                <a:solidFill>
                  <a:srgbClr val="181818"/>
                </a:solidFill>
                <a:latin typeface="Tahoma"/>
                <a:cs typeface="Tahoma"/>
              </a:rPr>
              <a:t>industries </a:t>
            </a:r>
            <a:r>
              <a:rPr sz="3000" spc="180" dirty="0">
                <a:solidFill>
                  <a:srgbClr val="181818"/>
                </a:solidFill>
                <a:latin typeface="Tahoma"/>
                <a:cs typeface="Tahoma"/>
              </a:rPr>
              <a:t>as </a:t>
            </a:r>
            <a:r>
              <a:rPr sz="3000" spc="60" dirty="0">
                <a:solidFill>
                  <a:srgbClr val="181818"/>
                </a:solidFill>
                <a:latin typeface="Tahoma"/>
                <a:cs typeface="Tahoma"/>
              </a:rPr>
              <a:t>more </a:t>
            </a:r>
            <a:r>
              <a:rPr sz="3000" spc="70" dirty="0">
                <a:solidFill>
                  <a:srgbClr val="181818"/>
                </a:solidFill>
                <a:latin typeface="Tahoma"/>
                <a:cs typeface="Tahoma"/>
              </a:rPr>
              <a:t>energy </a:t>
            </a:r>
            <a:r>
              <a:rPr sz="3000" spc="130" dirty="0">
                <a:solidFill>
                  <a:srgbClr val="181818"/>
                </a:solidFill>
                <a:latin typeface="Tahoma"/>
                <a:cs typeface="Tahoma"/>
              </a:rPr>
              <a:t>can </a:t>
            </a:r>
            <a:r>
              <a:rPr sz="3000" spc="-9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35" dirty="0">
                <a:solidFill>
                  <a:srgbClr val="181818"/>
                </a:solidFill>
                <a:latin typeface="Tahoma"/>
                <a:cs typeface="Tahoma"/>
              </a:rPr>
              <a:t>b</a:t>
            </a:r>
            <a:r>
              <a:rPr sz="3000" spc="5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3000" spc="-1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40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3000" spc="22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3000" spc="90" dirty="0">
                <a:solidFill>
                  <a:srgbClr val="181818"/>
                </a:solidFill>
                <a:latin typeface="Tahoma"/>
                <a:cs typeface="Tahoma"/>
              </a:rPr>
              <a:t>v</a:t>
            </a:r>
            <a:r>
              <a:rPr sz="3000" spc="4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3000" spc="140" dirty="0">
                <a:solidFill>
                  <a:srgbClr val="181818"/>
                </a:solidFill>
                <a:latin typeface="Tahoma"/>
                <a:cs typeface="Tahoma"/>
              </a:rPr>
              <a:t>d</a:t>
            </a:r>
            <a:r>
              <a:rPr sz="3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35" dirty="0">
                <a:solidFill>
                  <a:srgbClr val="181818"/>
                </a:solidFill>
                <a:latin typeface="Tahoma"/>
                <a:cs typeface="Tahoma"/>
              </a:rPr>
              <a:t>b</a:t>
            </a:r>
            <a:r>
              <a:rPr sz="3000" spc="95" dirty="0">
                <a:solidFill>
                  <a:srgbClr val="181818"/>
                </a:solidFill>
                <a:latin typeface="Tahoma"/>
                <a:cs typeface="Tahoma"/>
              </a:rPr>
              <a:t>y</a:t>
            </a:r>
            <a:r>
              <a:rPr sz="3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b="1" spc="-180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3000" b="1" spc="-114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3000" b="1" spc="-165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3000" b="1" spc="2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3000" b="1" spc="-165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3000" b="1" spc="-170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3000" b="1" spc="-150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3000" b="1" spc="-50" dirty="0">
                <a:solidFill>
                  <a:srgbClr val="181818"/>
                </a:solidFill>
                <a:latin typeface="Tahoma"/>
                <a:cs typeface="Tahoma"/>
              </a:rPr>
              <a:t>g</a:t>
            </a:r>
            <a:r>
              <a:rPr sz="3000" b="1" spc="-8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b="1" spc="-165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3000" b="1" spc="-150" dirty="0">
                <a:solidFill>
                  <a:srgbClr val="181818"/>
                </a:solidFill>
                <a:latin typeface="Tahoma"/>
                <a:cs typeface="Tahoma"/>
              </a:rPr>
              <a:t>h</a:t>
            </a:r>
            <a:r>
              <a:rPr sz="3000" b="1" spc="-14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3000" b="1" spc="-8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b="1" spc="-70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3000" b="1" spc="2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3000" b="1" spc="-150" dirty="0">
                <a:solidFill>
                  <a:srgbClr val="181818"/>
                </a:solidFill>
                <a:latin typeface="Tahoma"/>
                <a:cs typeface="Tahoma"/>
              </a:rPr>
              <a:t>ne</a:t>
            </a:r>
            <a:r>
              <a:rPr sz="3000" b="1" spc="-170" dirty="0">
                <a:solidFill>
                  <a:srgbClr val="181818"/>
                </a:solidFill>
                <a:latin typeface="Tahoma"/>
                <a:cs typeface="Tahoma"/>
              </a:rPr>
              <a:t>l</a:t>
            </a:r>
            <a:r>
              <a:rPr sz="3000" b="1" spc="-220" dirty="0">
                <a:solidFill>
                  <a:srgbClr val="181818"/>
                </a:solidFill>
                <a:latin typeface="Tahoma"/>
                <a:cs typeface="Tahoma"/>
              </a:rPr>
              <a:t>.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b="1" spc="-220" dirty="0">
                <a:solidFill>
                  <a:srgbClr val="181818"/>
                </a:solidFill>
                <a:latin typeface="Tahoma"/>
                <a:cs typeface="Tahoma"/>
              </a:rPr>
              <a:t>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1098915"/>
            <a:ext cx="55664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-20" dirty="0">
                <a:solidFill>
                  <a:srgbClr val="181818"/>
                </a:solidFill>
                <a:latin typeface="Trebuchet MS"/>
                <a:cs typeface="Trebuchet MS"/>
              </a:rPr>
              <a:t>Applications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3322" y="9258300"/>
            <a:ext cx="1447165" cy="829944"/>
            <a:chOff x="303322" y="9258300"/>
            <a:chExt cx="1447165" cy="829944"/>
          </a:xfrm>
        </p:grpSpPr>
        <p:sp>
          <p:nvSpPr>
            <p:cNvPr id="6" name="object 6"/>
            <p:cNvSpPr/>
            <p:nvPr/>
          </p:nvSpPr>
          <p:spPr>
            <a:xfrm>
              <a:off x="303322" y="9668868"/>
              <a:ext cx="482600" cy="419734"/>
            </a:xfrm>
            <a:custGeom>
              <a:avLst/>
              <a:gdLst/>
              <a:ahLst/>
              <a:cxnLst/>
              <a:rect l="l" t="t" r="r" b="b"/>
              <a:pathLst>
                <a:path w="482600" h="419734">
                  <a:moveTo>
                    <a:pt x="361736" y="419239"/>
                  </a:moveTo>
                  <a:lnTo>
                    <a:pt x="120736" y="419239"/>
                  </a:lnTo>
                  <a:lnTo>
                    <a:pt x="0" y="209839"/>
                  </a:lnTo>
                  <a:lnTo>
                    <a:pt x="120736" y="0"/>
                  </a:lnTo>
                  <a:lnTo>
                    <a:pt x="361736" y="0"/>
                  </a:lnTo>
                  <a:lnTo>
                    <a:pt x="482455" y="209839"/>
                  </a:lnTo>
                  <a:lnTo>
                    <a:pt x="361736" y="41923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4322" y="9258300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842" y="828674"/>
                  </a:moveTo>
                  <a:lnTo>
                    <a:pt x="361085" y="828674"/>
                  </a:lnTo>
                  <a:lnTo>
                    <a:pt x="165198" y="488019"/>
                  </a:lnTo>
                  <a:lnTo>
                    <a:pt x="81239" y="342104"/>
                  </a:lnTo>
                  <a:lnTo>
                    <a:pt x="0" y="201168"/>
                  </a:lnTo>
                  <a:lnTo>
                    <a:pt x="115990" y="0"/>
                  </a:lnTo>
                  <a:lnTo>
                    <a:pt x="366482" y="0"/>
                  </a:lnTo>
                  <a:lnTo>
                    <a:pt x="440658" y="128659"/>
                  </a:lnTo>
                  <a:lnTo>
                    <a:pt x="603016" y="410567"/>
                  </a:lnTo>
                  <a:lnTo>
                    <a:pt x="603192" y="410567"/>
                  </a:lnTo>
                  <a:lnTo>
                    <a:pt x="647615" y="488019"/>
                  </a:lnTo>
                  <a:lnTo>
                    <a:pt x="723455" y="620407"/>
                  </a:lnTo>
                  <a:lnTo>
                    <a:pt x="603842" y="828674"/>
                  </a:lnTo>
                  <a:close/>
                </a:path>
                <a:path w="723900" h="828675">
                  <a:moveTo>
                    <a:pt x="440734" y="128694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6777" y="9258300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389" y="828674"/>
                  </a:moveTo>
                  <a:lnTo>
                    <a:pt x="361083" y="828674"/>
                  </a:lnTo>
                  <a:lnTo>
                    <a:pt x="240999" y="620407"/>
                  </a:lnTo>
                  <a:lnTo>
                    <a:pt x="241368" y="619791"/>
                  </a:lnTo>
                  <a:lnTo>
                    <a:pt x="120806" y="410567"/>
                  </a:lnTo>
                  <a:lnTo>
                    <a:pt x="0" y="201168"/>
                  </a:lnTo>
                  <a:lnTo>
                    <a:pt x="115990" y="0"/>
                  </a:lnTo>
                  <a:lnTo>
                    <a:pt x="366482" y="0"/>
                  </a:lnTo>
                  <a:lnTo>
                    <a:pt x="434858" y="118597"/>
                  </a:lnTo>
                  <a:lnTo>
                    <a:pt x="435503" y="118597"/>
                  </a:lnTo>
                  <a:lnTo>
                    <a:pt x="641778" y="477658"/>
                  </a:lnTo>
                  <a:lnTo>
                    <a:pt x="641444" y="477852"/>
                  </a:lnTo>
                  <a:lnTo>
                    <a:pt x="723455" y="620407"/>
                  </a:lnTo>
                  <a:lnTo>
                    <a:pt x="603389" y="828674"/>
                  </a:lnTo>
                  <a:close/>
                </a:path>
                <a:path w="723900" h="828675">
                  <a:moveTo>
                    <a:pt x="435503" y="118597"/>
                  </a:moveTo>
                  <a:lnTo>
                    <a:pt x="434858" y="118597"/>
                  </a:lnTo>
                  <a:lnTo>
                    <a:pt x="435331" y="118298"/>
                  </a:lnTo>
                  <a:lnTo>
                    <a:pt x="435503" y="118597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51619" y="1"/>
            <a:ext cx="11036935" cy="3474085"/>
            <a:chOff x="7251619" y="1"/>
            <a:chExt cx="11036935" cy="3474085"/>
          </a:xfrm>
        </p:grpSpPr>
        <p:sp>
          <p:nvSpPr>
            <p:cNvPr id="3" name="object 3"/>
            <p:cNvSpPr/>
            <p:nvPr/>
          </p:nvSpPr>
          <p:spPr>
            <a:xfrm>
              <a:off x="14114380" y="1215612"/>
              <a:ext cx="1901825" cy="1645285"/>
            </a:xfrm>
            <a:custGeom>
              <a:avLst/>
              <a:gdLst/>
              <a:ahLst/>
              <a:cxnLst/>
              <a:rect l="l" t="t" r="r" b="b"/>
              <a:pathLst>
                <a:path w="1901825" h="1645285">
                  <a:moveTo>
                    <a:pt x="1425492" y="1645197"/>
                  </a:moveTo>
                  <a:lnTo>
                    <a:pt x="475785" y="1645197"/>
                  </a:lnTo>
                  <a:lnTo>
                    <a:pt x="0" y="823461"/>
                  </a:lnTo>
                  <a:lnTo>
                    <a:pt x="475785" y="0"/>
                  </a:lnTo>
                  <a:lnTo>
                    <a:pt x="1425492" y="0"/>
                  </a:lnTo>
                  <a:lnTo>
                    <a:pt x="1901209" y="823461"/>
                  </a:lnTo>
                  <a:lnTo>
                    <a:pt x="1425492" y="1645197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064087" y="1"/>
              <a:ext cx="2851150" cy="2861310"/>
            </a:xfrm>
            <a:custGeom>
              <a:avLst/>
              <a:gdLst/>
              <a:ahLst/>
              <a:cxnLst/>
              <a:rect l="l" t="t" r="r" b="b"/>
              <a:pathLst>
                <a:path w="2851150" h="2861310">
                  <a:moveTo>
                    <a:pt x="2376995" y="2860808"/>
                  </a:moveTo>
                  <a:lnTo>
                    <a:pt x="1425492" y="2860808"/>
                  </a:lnTo>
                  <a:lnTo>
                    <a:pt x="650994" y="1519550"/>
                  </a:lnTo>
                  <a:lnTo>
                    <a:pt x="320138" y="946945"/>
                  </a:lnTo>
                  <a:lnTo>
                    <a:pt x="0" y="393874"/>
                  </a:lnTo>
                  <a:lnTo>
                    <a:pt x="228054" y="0"/>
                  </a:lnTo>
                  <a:lnTo>
                    <a:pt x="1673202" y="0"/>
                  </a:lnTo>
                  <a:lnTo>
                    <a:pt x="1736580" y="109470"/>
                  </a:lnTo>
                  <a:lnTo>
                    <a:pt x="1736798" y="109470"/>
                  </a:lnTo>
                  <a:lnTo>
                    <a:pt x="2376304" y="1215610"/>
                  </a:lnTo>
                  <a:lnTo>
                    <a:pt x="2376995" y="1215610"/>
                  </a:lnTo>
                  <a:lnTo>
                    <a:pt x="2552056" y="1519550"/>
                  </a:lnTo>
                  <a:lnTo>
                    <a:pt x="2551917" y="1519619"/>
                  </a:lnTo>
                  <a:lnTo>
                    <a:pt x="2850916" y="2039072"/>
                  </a:lnTo>
                  <a:lnTo>
                    <a:pt x="2376995" y="2860808"/>
                  </a:lnTo>
                  <a:close/>
                </a:path>
                <a:path w="2851150" h="2861310">
                  <a:moveTo>
                    <a:pt x="1736798" y="109470"/>
                  </a:moveTo>
                  <a:lnTo>
                    <a:pt x="1736580" y="109470"/>
                  </a:lnTo>
                  <a:lnTo>
                    <a:pt x="1736718" y="109332"/>
                  </a:lnTo>
                  <a:lnTo>
                    <a:pt x="1736798" y="10947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65297" y="1"/>
              <a:ext cx="1322705" cy="2683510"/>
            </a:xfrm>
            <a:custGeom>
              <a:avLst/>
              <a:gdLst/>
              <a:ahLst/>
              <a:cxnLst/>
              <a:rect l="l" t="t" r="r" b="b"/>
              <a:pathLst>
                <a:path w="1322705" h="2683510">
                  <a:moveTo>
                    <a:pt x="1322702" y="2683277"/>
                  </a:moveTo>
                  <a:lnTo>
                    <a:pt x="949706" y="2039072"/>
                  </a:lnTo>
                  <a:lnTo>
                    <a:pt x="951157" y="2036656"/>
                  </a:lnTo>
                  <a:lnTo>
                    <a:pt x="476062" y="1215610"/>
                  </a:lnTo>
                  <a:lnTo>
                    <a:pt x="475785" y="1215610"/>
                  </a:lnTo>
                  <a:lnTo>
                    <a:pt x="0" y="393874"/>
                  </a:lnTo>
                  <a:lnTo>
                    <a:pt x="228054" y="0"/>
                  </a:lnTo>
                  <a:lnTo>
                    <a:pt x="1322702" y="0"/>
                  </a:lnTo>
                  <a:lnTo>
                    <a:pt x="1322702" y="2683277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51619" y="1033431"/>
              <a:ext cx="10008235" cy="2440940"/>
            </a:xfrm>
            <a:custGeom>
              <a:avLst/>
              <a:gdLst/>
              <a:ahLst/>
              <a:cxnLst/>
              <a:rect l="l" t="t" r="r" b="b"/>
              <a:pathLst>
                <a:path w="10008235" h="2440940">
                  <a:moveTo>
                    <a:pt x="9686549" y="2440346"/>
                  </a:moveTo>
                  <a:lnTo>
                    <a:pt x="321129" y="2440346"/>
                  </a:lnTo>
                  <a:lnTo>
                    <a:pt x="277489" y="2432095"/>
                  </a:lnTo>
                  <a:lnTo>
                    <a:pt x="235139" y="2418537"/>
                  </a:lnTo>
                  <a:lnTo>
                    <a:pt x="195169" y="2400160"/>
                  </a:lnTo>
                  <a:lnTo>
                    <a:pt x="157926" y="2377312"/>
                  </a:lnTo>
                  <a:lnTo>
                    <a:pt x="123759" y="2350343"/>
                  </a:lnTo>
                  <a:lnTo>
                    <a:pt x="93016" y="2319601"/>
                  </a:lnTo>
                  <a:lnTo>
                    <a:pt x="66047" y="2285434"/>
                  </a:lnTo>
                  <a:lnTo>
                    <a:pt x="43200" y="2248191"/>
                  </a:lnTo>
                  <a:lnTo>
                    <a:pt x="24822" y="2208220"/>
                  </a:lnTo>
                  <a:lnTo>
                    <a:pt x="11264" y="2165871"/>
                  </a:lnTo>
                  <a:lnTo>
                    <a:pt x="2874" y="2121492"/>
                  </a:lnTo>
                  <a:lnTo>
                    <a:pt x="0" y="2075431"/>
                  </a:lnTo>
                  <a:lnTo>
                    <a:pt x="0" y="367928"/>
                  </a:lnTo>
                  <a:lnTo>
                    <a:pt x="2874" y="321867"/>
                  </a:lnTo>
                  <a:lnTo>
                    <a:pt x="11264" y="277488"/>
                  </a:lnTo>
                  <a:lnTo>
                    <a:pt x="24822" y="235139"/>
                  </a:lnTo>
                  <a:lnTo>
                    <a:pt x="43200" y="195169"/>
                  </a:lnTo>
                  <a:lnTo>
                    <a:pt x="66047" y="157926"/>
                  </a:lnTo>
                  <a:lnTo>
                    <a:pt x="93016" y="123759"/>
                  </a:lnTo>
                  <a:lnTo>
                    <a:pt x="123759" y="93016"/>
                  </a:lnTo>
                  <a:lnTo>
                    <a:pt x="157926" y="66047"/>
                  </a:lnTo>
                  <a:lnTo>
                    <a:pt x="195169" y="43199"/>
                  </a:lnTo>
                  <a:lnTo>
                    <a:pt x="235139" y="24822"/>
                  </a:lnTo>
                  <a:lnTo>
                    <a:pt x="277489" y="11264"/>
                  </a:lnTo>
                  <a:lnTo>
                    <a:pt x="321868" y="2873"/>
                  </a:lnTo>
                  <a:lnTo>
                    <a:pt x="367922" y="0"/>
                  </a:lnTo>
                  <a:lnTo>
                    <a:pt x="9639755" y="0"/>
                  </a:lnTo>
                  <a:lnTo>
                    <a:pt x="9685810" y="2873"/>
                  </a:lnTo>
                  <a:lnTo>
                    <a:pt x="9730189" y="11264"/>
                  </a:lnTo>
                  <a:lnTo>
                    <a:pt x="9772539" y="24822"/>
                  </a:lnTo>
                  <a:lnTo>
                    <a:pt x="9812509" y="43199"/>
                  </a:lnTo>
                  <a:lnTo>
                    <a:pt x="9849752" y="66047"/>
                  </a:lnTo>
                  <a:lnTo>
                    <a:pt x="9883919" y="93016"/>
                  </a:lnTo>
                  <a:lnTo>
                    <a:pt x="9914662" y="123759"/>
                  </a:lnTo>
                  <a:lnTo>
                    <a:pt x="9941631" y="157926"/>
                  </a:lnTo>
                  <a:lnTo>
                    <a:pt x="9964479" y="195169"/>
                  </a:lnTo>
                  <a:lnTo>
                    <a:pt x="9982856" y="235139"/>
                  </a:lnTo>
                  <a:lnTo>
                    <a:pt x="9996414" y="277488"/>
                  </a:lnTo>
                  <a:lnTo>
                    <a:pt x="10004804" y="321867"/>
                  </a:lnTo>
                  <a:lnTo>
                    <a:pt x="10007679" y="367928"/>
                  </a:lnTo>
                  <a:lnTo>
                    <a:pt x="10007679" y="2075431"/>
                  </a:lnTo>
                  <a:lnTo>
                    <a:pt x="10004804" y="2121492"/>
                  </a:lnTo>
                  <a:lnTo>
                    <a:pt x="9996414" y="2165871"/>
                  </a:lnTo>
                  <a:lnTo>
                    <a:pt x="9982856" y="2208220"/>
                  </a:lnTo>
                  <a:lnTo>
                    <a:pt x="9964479" y="2248191"/>
                  </a:lnTo>
                  <a:lnTo>
                    <a:pt x="9941631" y="2285434"/>
                  </a:lnTo>
                  <a:lnTo>
                    <a:pt x="9914662" y="2319601"/>
                  </a:lnTo>
                  <a:lnTo>
                    <a:pt x="9883919" y="2350343"/>
                  </a:lnTo>
                  <a:lnTo>
                    <a:pt x="9849752" y="2377312"/>
                  </a:lnTo>
                  <a:lnTo>
                    <a:pt x="9812509" y="2400160"/>
                  </a:lnTo>
                  <a:lnTo>
                    <a:pt x="9772539" y="2418537"/>
                  </a:lnTo>
                  <a:lnTo>
                    <a:pt x="9730189" y="2432095"/>
                  </a:lnTo>
                  <a:lnTo>
                    <a:pt x="9686549" y="24403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251619" y="3921820"/>
            <a:ext cx="10008235" cy="2440940"/>
          </a:xfrm>
          <a:custGeom>
            <a:avLst/>
            <a:gdLst/>
            <a:ahLst/>
            <a:cxnLst/>
            <a:rect l="l" t="t" r="r" b="b"/>
            <a:pathLst>
              <a:path w="10008235" h="2440940">
                <a:moveTo>
                  <a:pt x="9686552" y="2440346"/>
                </a:moveTo>
                <a:lnTo>
                  <a:pt x="321125" y="2440346"/>
                </a:lnTo>
                <a:lnTo>
                  <a:pt x="277489" y="2432096"/>
                </a:lnTo>
                <a:lnTo>
                  <a:pt x="235139" y="2418538"/>
                </a:lnTo>
                <a:lnTo>
                  <a:pt x="195169" y="2400160"/>
                </a:lnTo>
                <a:lnTo>
                  <a:pt x="157926" y="2377313"/>
                </a:lnTo>
                <a:lnTo>
                  <a:pt x="123759" y="2350344"/>
                </a:lnTo>
                <a:lnTo>
                  <a:pt x="93016" y="2319601"/>
                </a:lnTo>
                <a:lnTo>
                  <a:pt x="66047" y="2285434"/>
                </a:lnTo>
                <a:lnTo>
                  <a:pt x="43200" y="2248191"/>
                </a:lnTo>
                <a:lnTo>
                  <a:pt x="24822" y="2208221"/>
                </a:lnTo>
                <a:lnTo>
                  <a:pt x="11264" y="2165871"/>
                </a:lnTo>
                <a:lnTo>
                  <a:pt x="2874" y="2121492"/>
                </a:lnTo>
                <a:lnTo>
                  <a:pt x="0" y="2075431"/>
                </a:lnTo>
                <a:lnTo>
                  <a:pt x="0" y="367929"/>
                </a:lnTo>
                <a:lnTo>
                  <a:pt x="2874" y="321868"/>
                </a:lnTo>
                <a:lnTo>
                  <a:pt x="11264" y="277489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6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9639749" y="0"/>
                </a:lnTo>
                <a:lnTo>
                  <a:pt x="9685810" y="2874"/>
                </a:lnTo>
                <a:lnTo>
                  <a:pt x="9730189" y="11264"/>
                </a:lnTo>
                <a:lnTo>
                  <a:pt x="9772539" y="24822"/>
                </a:lnTo>
                <a:lnTo>
                  <a:pt x="9812509" y="43200"/>
                </a:lnTo>
                <a:lnTo>
                  <a:pt x="9849752" y="66047"/>
                </a:lnTo>
                <a:lnTo>
                  <a:pt x="9883919" y="93016"/>
                </a:lnTo>
                <a:lnTo>
                  <a:pt x="9914662" y="123759"/>
                </a:lnTo>
                <a:lnTo>
                  <a:pt x="9941631" y="157926"/>
                </a:lnTo>
                <a:lnTo>
                  <a:pt x="9964479" y="195169"/>
                </a:lnTo>
                <a:lnTo>
                  <a:pt x="9982856" y="235139"/>
                </a:lnTo>
                <a:lnTo>
                  <a:pt x="9996414" y="277489"/>
                </a:lnTo>
                <a:lnTo>
                  <a:pt x="10004804" y="321868"/>
                </a:lnTo>
                <a:lnTo>
                  <a:pt x="10007679" y="367929"/>
                </a:lnTo>
                <a:lnTo>
                  <a:pt x="10007679" y="2075431"/>
                </a:lnTo>
                <a:lnTo>
                  <a:pt x="10004804" y="2121492"/>
                </a:lnTo>
                <a:lnTo>
                  <a:pt x="9996414" y="2165871"/>
                </a:lnTo>
                <a:lnTo>
                  <a:pt x="9982856" y="2208221"/>
                </a:lnTo>
                <a:lnTo>
                  <a:pt x="9964479" y="2248191"/>
                </a:lnTo>
                <a:lnTo>
                  <a:pt x="9941631" y="2285434"/>
                </a:lnTo>
                <a:lnTo>
                  <a:pt x="9914662" y="2319601"/>
                </a:lnTo>
                <a:lnTo>
                  <a:pt x="9883919" y="2350344"/>
                </a:lnTo>
                <a:lnTo>
                  <a:pt x="9849752" y="2377313"/>
                </a:lnTo>
                <a:lnTo>
                  <a:pt x="9812509" y="2400160"/>
                </a:lnTo>
                <a:lnTo>
                  <a:pt x="9772539" y="2418538"/>
                </a:lnTo>
                <a:lnTo>
                  <a:pt x="9730189" y="2432096"/>
                </a:lnTo>
                <a:lnTo>
                  <a:pt x="9686552" y="2440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31300" y="4500919"/>
            <a:ext cx="7407909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800" spc="40" dirty="0">
                <a:solidFill>
                  <a:srgbClr val="181818"/>
                </a:solidFill>
                <a:latin typeface="Trebuchet MS"/>
                <a:cs typeface="Trebuchet MS"/>
              </a:rPr>
              <a:t>Cost</a:t>
            </a:r>
            <a:r>
              <a:rPr sz="2800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spc="85" dirty="0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sz="2800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181818"/>
                </a:solidFill>
                <a:latin typeface="Trebuchet MS"/>
                <a:cs typeface="Trebuchet MS"/>
              </a:rPr>
              <a:t>specifically</a:t>
            </a:r>
            <a:r>
              <a:rPr sz="2800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spc="-20" dirty="0">
                <a:solidFill>
                  <a:srgbClr val="181818"/>
                </a:solidFill>
                <a:latin typeface="Trebuchet MS"/>
                <a:cs typeface="Trebuchet MS"/>
              </a:rPr>
              <a:t>LCOE</a:t>
            </a:r>
            <a:r>
              <a:rPr sz="2800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181818"/>
                </a:solidFill>
                <a:latin typeface="Trebuchet MS"/>
                <a:cs typeface="Trebuchet MS"/>
              </a:rPr>
              <a:t>will</a:t>
            </a:r>
            <a:r>
              <a:rPr sz="2800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181818"/>
                </a:solidFill>
                <a:latin typeface="Trebuchet MS"/>
                <a:cs typeface="Trebuchet MS"/>
              </a:rPr>
              <a:t>be</a:t>
            </a:r>
            <a:r>
              <a:rPr sz="2800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800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181818"/>
                </a:solidFill>
                <a:latin typeface="Trebuchet MS"/>
                <a:cs typeface="Trebuchet MS"/>
              </a:rPr>
              <a:t>key</a:t>
            </a:r>
            <a:r>
              <a:rPr sz="2800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181818"/>
                </a:solidFill>
                <a:latin typeface="Trebuchet MS"/>
                <a:cs typeface="Trebuchet MS"/>
              </a:rPr>
              <a:t>driver </a:t>
            </a:r>
            <a:r>
              <a:rPr sz="2800" spc="-8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181818"/>
                </a:solidFill>
                <a:latin typeface="Trebuchet MS"/>
                <a:cs typeface="Trebuchet MS"/>
              </a:rPr>
              <a:t>for</a:t>
            </a:r>
            <a:r>
              <a:rPr sz="2800" spc="-1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spc="50" dirty="0">
                <a:solidFill>
                  <a:srgbClr val="181818"/>
                </a:solidFill>
                <a:latin typeface="Trebuchet MS"/>
                <a:cs typeface="Trebuchet MS"/>
              </a:rPr>
              <a:t>innovation</a:t>
            </a:r>
            <a:r>
              <a:rPr sz="2800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spc="40" dirty="0">
                <a:solidFill>
                  <a:srgbClr val="181818"/>
                </a:solidFill>
                <a:latin typeface="Trebuchet MS"/>
                <a:cs typeface="Trebuchet MS"/>
              </a:rPr>
              <a:t>in</a:t>
            </a:r>
            <a:r>
              <a:rPr sz="2800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181818"/>
                </a:solidFill>
                <a:latin typeface="Trebuchet MS"/>
                <a:cs typeface="Trebuchet MS"/>
              </a:rPr>
              <a:t>solar.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51619" y="6814939"/>
            <a:ext cx="10008235" cy="2440940"/>
          </a:xfrm>
          <a:custGeom>
            <a:avLst/>
            <a:gdLst/>
            <a:ahLst/>
            <a:cxnLst/>
            <a:rect l="l" t="t" r="r" b="b"/>
            <a:pathLst>
              <a:path w="10008235" h="2440940">
                <a:moveTo>
                  <a:pt x="9686551" y="2440346"/>
                </a:moveTo>
                <a:lnTo>
                  <a:pt x="321127" y="2440346"/>
                </a:lnTo>
                <a:lnTo>
                  <a:pt x="277489" y="2432095"/>
                </a:lnTo>
                <a:lnTo>
                  <a:pt x="235139" y="2418537"/>
                </a:lnTo>
                <a:lnTo>
                  <a:pt x="195169" y="2400160"/>
                </a:lnTo>
                <a:lnTo>
                  <a:pt x="157926" y="2377313"/>
                </a:lnTo>
                <a:lnTo>
                  <a:pt x="123759" y="2350343"/>
                </a:lnTo>
                <a:lnTo>
                  <a:pt x="93016" y="2319601"/>
                </a:lnTo>
                <a:lnTo>
                  <a:pt x="66047" y="2285434"/>
                </a:lnTo>
                <a:lnTo>
                  <a:pt x="43200" y="2248191"/>
                </a:lnTo>
                <a:lnTo>
                  <a:pt x="24822" y="2208220"/>
                </a:lnTo>
                <a:lnTo>
                  <a:pt x="11264" y="2165871"/>
                </a:lnTo>
                <a:lnTo>
                  <a:pt x="2874" y="2121492"/>
                </a:lnTo>
                <a:lnTo>
                  <a:pt x="0" y="2075431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8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6"/>
                </a:lnTo>
                <a:lnTo>
                  <a:pt x="157926" y="66047"/>
                </a:lnTo>
                <a:lnTo>
                  <a:pt x="195169" y="43200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9" y="0"/>
                </a:lnTo>
                <a:lnTo>
                  <a:pt x="9639749" y="0"/>
                </a:lnTo>
                <a:lnTo>
                  <a:pt x="9685810" y="2874"/>
                </a:lnTo>
                <a:lnTo>
                  <a:pt x="9730189" y="11264"/>
                </a:lnTo>
                <a:lnTo>
                  <a:pt x="9772539" y="24822"/>
                </a:lnTo>
                <a:lnTo>
                  <a:pt x="9812509" y="43200"/>
                </a:lnTo>
                <a:lnTo>
                  <a:pt x="9849752" y="66047"/>
                </a:lnTo>
                <a:lnTo>
                  <a:pt x="9883919" y="93016"/>
                </a:lnTo>
                <a:lnTo>
                  <a:pt x="9914662" y="123759"/>
                </a:lnTo>
                <a:lnTo>
                  <a:pt x="9941631" y="157926"/>
                </a:lnTo>
                <a:lnTo>
                  <a:pt x="9964479" y="195169"/>
                </a:lnTo>
                <a:lnTo>
                  <a:pt x="9982856" y="235139"/>
                </a:lnTo>
                <a:lnTo>
                  <a:pt x="9996414" y="277488"/>
                </a:lnTo>
                <a:lnTo>
                  <a:pt x="10004804" y="321868"/>
                </a:lnTo>
                <a:lnTo>
                  <a:pt x="10007679" y="367928"/>
                </a:lnTo>
                <a:lnTo>
                  <a:pt x="10007679" y="2075431"/>
                </a:lnTo>
                <a:lnTo>
                  <a:pt x="10004804" y="2121492"/>
                </a:lnTo>
                <a:lnTo>
                  <a:pt x="9996414" y="2165871"/>
                </a:lnTo>
                <a:lnTo>
                  <a:pt x="9982856" y="2208220"/>
                </a:lnTo>
                <a:lnTo>
                  <a:pt x="9964479" y="2248191"/>
                </a:lnTo>
                <a:lnTo>
                  <a:pt x="9941631" y="2285434"/>
                </a:lnTo>
                <a:lnTo>
                  <a:pt x="9914662" y="2319601"/>
                </a:lnTo>
                <a:lnTo>
                  <a:pt x="9883919" y="2350343"/>
                </a:lnTo>
                <a:lnTo>
                  <a:pt x="9849752" y="2377313"/>
                </a:lnTo>
                <a:lnTo>
                  <a:pt x="9812509" y="2400160"/>
                </a:lnTo>
                <a:lnTo>
                  <a:pt x="9772539" y="2418537"/>
                </a:lnTo>
                <a:lnTo>
                  <a:pt x="9730189" y="2432095"/>
                </a:lnTo>
                <a:lnTo>
                  <a:pt x="9686551" y="2440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31300" y="7490059"/>
            <a:ext cx="683133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Simplification</a:t>
            </a:r>
            <a:r>
              <a:rPr sz="2700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of</a:t>
            </a:r>
            <a:r>
              <a:rPr sz="2700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181818"/>
                </a:solidFill>
                <a:latin typeface="Trebuchet MS"/>
                <a:cs typeface="Trebuchet MS"/>
              </a:rPr>
              <a:t>tracking</a:t>
            </a:r>
            <a:r>
              <a:rPr sz="2700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181818"/>
                </a:solidFill>
                <a:latin typeface="Trebuchet MS"/>
                <a:cs typeface="Trebuchet MS"/>
              </a:rPr>
              <a:t>systems</a:t>
            </a:r>
            <a:r>
              <a:rPr sz="2700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will</a:t>
            </a:r>
            <a:r>
              <a:rPr sz="2700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181818"/>
                </a:solidFill>
                <a:latin typeface="Trebuchet MS"/>
                <a:cs typeface="Trebuchet MS"/>
              </a:rPr>
              <a:t>most </a:t>
            </a:r>
            <a:r>
              <a:rPr sz="2700" spc="-7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181818"/>
                </a:solidFill>
                <a:latin typeface="Trebuchet MS"/>
                <a:cs typeface="Trebuchet MS"/>
              </a:rPr>
              <a:t>likely</a:t>
            </a:r>
            <a:r>
              <a:rPr sz="2700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become</a:t>
            </a:r>
            <a:r>
              <a:rPr sz="2700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trend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028701"/>
            <a:ext cx="6494780" cy="8229600"/>
          </a:xfrm>
          <a:custGeom>
            <a:avLst/>
            <a:gdLst/>
            <a:ahLst/>
            <a:cxnLst/>
            <a:rect l="l" t="t" r="r" b="b"/>
            <a:pathLst>
              <a:path w="6494780" h="8229600">
                <a:moveTo>
                  <a:pt x="4118705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4118705" y="0"/>
                </a:lnTo>
                <a:lnTo>
                  <a:pt x="6494199" y="4114799"/>
                </a:lnTo>
                <a:lnTo>
                  <a:pt x="4118705" y="8229599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7707017" y="7733734"/>
            <a:ext cx="762000" cy="599440"/>
            <a:chOff x="7707017" y="7733734"/>
            <a:chExt cx="762000" cy="599440"/>
          </a:xfrm>
        </p:grpSpPr>
        <p:sp>
          <p:nvSpPr>
            <p:cNvPr id="13" name="object 13"/>
            <p:cNvSpPr/>
            <p:nvPr/>
          </p:nvSpPr>
          <p:spPr>
            <a:xfrm>
              <a:off x="8002092" y="7822247"/>
              <a:ext cx="466725" cy="429259"/>
            </a:xfrm>
            <a:custGeom>
              <a:avLst/>
              <a:gdLst/>
              <a:ahLst/>
              <a:cxnLst/>
              <a:rect l="l" t="t" r="r" b="b"/>
              <a:pathLst>
                <a:path w="466725" h="429259">
                  <a:moveTo>
                    <a:pt x="97993" y="213601"/>
                  </a:moveTo>
                  <a:lnTo>
                    <a:pt x="97853" y="213499"/>
                  </a:lnTo>
                  <a:lnTo>
                    <a:pt x="97307" y="213182"/>
                  </a:lnTo>
                  <a:lnTo>
                    <a:pt x="97993" y="213601"/>
                  </a:lnTo>
                  <a:close/>
                </a:path>
                <a:path w="466725" h="429259">
                  <a:moveTo>
                    <a:pt x="99377" y="230733"/>
                  </a:moveTo>
                  <a:lnTo>
                    <a:pt x="98742" y="231279"/>
                  </a:lnTo>
                  <a:lnTo>
                    <a:pt x="99250" y="230860"/>
                  </a:lnTo>
                  <a:lnTo>
                    <a:pt x="99377" y="230733"/>
                  </a:lnTo>
                  <a:close/>
                </a:path>
                <a:path w="466725" h="429259">
                  <a:moveTo>
                    <a:pt x="102501" y="219849"/>
                  </a:moveTo>
                  <a:lnTo>
                    <a:pt x="102158" y="218694"/>
                  </a:lnTo>
                  <a:lnTo>
                    <a:pt x="102501" y="219849"/>
                  </a:lnTo>
                  <a:close/>
                </a:path>
                <a:path w="466725" h="429259">
                  <a:moveTo>
                    <a:pt x="368896" y="213169"/>
                  </a:moveTo>
                  <a:lnTo>
                    <a:pt x="368287" y="213525"/>
                  </a:lnTo>
                  <a:lnTo>
                    <a:pt x="368134" y="213639"/>
                  </a:lnTo>
                  <a:lnTo>
                    <a:pt x="368896" y="213169"/>
                  </a:lnTo>
                  <a:close/>
                </a:path>
                <a:path w="466725" h="429259">
                  <a:moveTo>
                    <a:pt x="466191" y="40182"/>
                  </a:moveTo>
                  <a:lnTo>
                    <a:pt x="464248" y="16370"/>
                  </a:lnTo>
                  <a:lnTo>
                    <a:pt x="464197" y="15684"/>
                  </a:lnTo>
                  <a:lnTo>
                    <a:pt x="463410" y="4445"/>
                  </a:lnTo>
                  <a:lnTo>
                    <a:pt x="462635" y="3733"/>
                  </a:lnTo>
                  <a:lnTo>
                    <a:pt x="462076" y="3225"/>
                  </a:lnTo>
                  <a:lnTo>
                    <a:pt x="458584" y="12"/>
                  </a:lnTo>
                  <a:lnTo>
                    <a:pt x="458000" y="0"/>
                  </a:lnTo>
                  <a:lnTo>
                    <a:pt x="452831" y="0"/>
                  </a:lnTo>
                  <a:lnTo>
                    <a:pt x="452704" y="0"/>
                  </a:lnTo>
                  <a:lnTo>
                    <a:pt x="452488" y="12"/>
                  </a:lnTo>
                  <a:lnTo>
                    <a:pt x="452031" y="25"/>
                  </a:lnTo>
                  <a:lnTo>
                    <a:pt x="451891" y="25"/>
                  </a:lnTo>
                  <a:lnTo>
                    <a:pt x="451294" y="101"/>
                  </a:lnTo>
                  <a:lnTo>
                    <a:pt x="450291" y="292"/>
                  </a:lnTo>
                  <a:lnTo>
                    <a:pt x="450443" y="279"/>
                  </a:lnTo>
                  <a:lnTo>
                    <a:pt x="444703" y="1397"/>
                  </a:lnTo>
                  <a:lnTo>
                    <a:pt x="450291" y="292"/>
                  </a:lnTo>
                  <a:lnTo>
                    <a:pt x="443687" y="1295"/>
                  </a:lnTo>
                  <a:lnTo>
                    <a:pt x="443687" y="54444"/>
                  </a:lnTo>
                  <a:lnTo>
                    <a:pt x="438810" y="95313"/>
                  </a:lnTo>
                  <a:lnTo>
                    <a:pt x="426288" y="139471"/>
                  </a:lnTo>
                  <a:lnTo>
                    <a:pt x="403783" y="180797"/>
                  </a:lnTo>
                  <a:lnTo>
                    <a:pt x="368896" y="213169"/>
                  </a:lnTo>
                  <a:lnTo>
                    <a:pt x="370598" y="212178"/>
                  </a:lnTo>
                  <a:lnTo>
                    <a:pt x="368134" y="213639"/>
                  </a:lnTo>
                  <a:lnTo>
                    <a:pt x="367703" y="213944"/>
                  </a:lnTo>
                  <a:lnTo>
                    <a:pt x="366776" y="214769"/>
                  </a:lnTo>
                  <a:lnTo>
                    <a:pt x="366268" y="215214"/>
                  </a:lnTo>
                  <a:lnTo>
                    <a:pt x="365518" y="216128"/>
                  </a:lnTo>
                  <a:lnTo>
                    <a:pt x="365264" y="216560"/>
                  </a:lnTo>
                  <a:lnTo>
                    <a:pt x="364921" y="217144"/>
                  </a:lnTo>
                  <a:lnTo>
                    <a:pt x="364515" y="217830"/>
                  </a:lnTo>
                  <a:lnTo>
                    <a:pt x="364058" y="218605"/>
                  </a:lnTo>
                  <a:lnTo>
                    <a:pt x="363626" y="220040"/>
                  </a:lnTo>
                  <a:lnTo>
                    <a:pt x="363562" y="220256"/>
                  </a:lnTo>
                  <a:lnTo>
                    <a:pt x="363334" y="223456"/>
                  </a:lnTo>
                  <a:lnTo>
                    <a:pt x="363524" y="224980"/>
                  </a:lnTo>
                  <a:lnTo>
                    <a:pt x="363702" y="225513"/>
                  </a:lnTo>
                  <a:lnTo>
                    <a:pt x="364299" y="227152"/>
                  </a:lnTo>
                  <a:lnTo>
                    <a:pt x="367436" y="231279"/>
                  </a:lnTo>
                  <a:lnTo>
                    <a:pt x="385711" y="249542"/>
                  </a:lnTo>
                  <a:lnTo>
                    <a:pt x="408508" y="281292"/>
                  </a:lnTo>
                  <a:lnTo>
                    <a:pt x="426720" y="325589"/>
                  </a:lnTo>
                  <a:lnTo>
                    <a:pt x="431253" y="381508"/>
                  </a:lnTo>
                  <a:lnTo>
                    <a:pt x="431050" y="383832"/>
                  </a:lnTo>
                  <a:lnTo>
                    <a:pt x="430796" y="386168"/>
                  </a:lnTo>
                  <a:lnTo>
                    <a:pt x="431241" y="381622"/>
                  </a:lnTo>
                  <a:lnTo>
                    <a:pt x="423291" y="383501"/>
                  </a:lnTo>
                  <a:lnTo>
                    <a:pt x="413397" y="385368"/>
                  </a:lnTo>
                  <a:lnTo>
                    <a:pt x="401828" y="386765"/>
                  </a:lnTo>
                  <a:lnTo>
                    <a:pt x="388874" y="387299"/>
                  </a:lnTo>
                  <a:lnTo>
                    <a:pt x="360451" y="384530"/>
                  </a:lnTo>
                  <a:lnTo>
                    <a:pt x="329793" y="374383"/>
                  </a:lnTo>
                  <a:lnTo>
                    <a:pt x="298958" y="354164"/>
                  </a:lnTo>
                  <a:lnTo>
                    <a:pt x="270040" y="321132"/>
                  </a:lnTo>
                  <a:lnTo>
                    <a:pt x="270040" y="209029"/>
                  </a:lnTo>
                  <a:lnTo>
                    <a:pt x="281114" y="149847"/>
                  </a:lnTo>
                  <a:lnTo>
                    <a:pt x="316572" y="84074"/>
                  </a:lnTo>
                  <a:lnTo>
                    <a:pt x="370560" y="42697"/>
                  </a:lnTo>
                  <a:lnTo>
                    <a:pt x="443318" y="22999"/>
                  </a:lnTo>
                  <a:lnTo>
                    <a:pt x="443687" y="54444"/>
                  </a:lnTo>
                  <a:lnTo>
                    <a:pt x="443687" y="1295"/>
                  </a:lnTo>
                  <a:lnTo>
                    <a:pt x="442976" y="1397"/>
                  </a:lnTo>
                  <a:lnTo>
                    <a:pt x="442976" y="19126"/>
                  </a:lnTo>
                  <a:lnTo>
                    <a:pt x="442518" y="15824"/>
                  </a:lnTo>
                  <a:lnTo>
                    <a:pt x="442976" y="19126"/>
                  </a:lnTo>
                  <a:lnTo>
                    <a:pt x="442976" y="1397"/>
                  </a:lnTo>
                  <a:lnTo>
                    <a:pt x="364553" y="21043"/>
                  </a:lnTo>
                  <a:lnTo>
                    <a:pt x="329260" y="41960"/>
                  </a:lnTo>
                  <a:lnTo>
                    <a:pt x="299783" y="69723"/>
                  </a:lnTo>
                  <a:lnTo>
                    <a:pt x="273392" y="109867"/>
                  </a:lnTo>
                  <a:lnTo>
                    <a:pt x="270141" y="117005"/>
                  </a:lnTo>
                  <a:lnTo>
                    <a:pt x="270141" y="146354"/>
                  </a:lnTo>
                  <a:lnTo>
                    <a:pt x="270040" y="202158"/>
                  </a:lnTo>
                  <a:lnTo>
                    <a:pt x="270040" y="143281"/>
                  </a:lnTo>
                  <a:lnTo>
                    <a:pt x="270141" y="146354"/>
                  </a:lnTo>
                  <a:lnTo>
                    <a:pt x="270141" y="117005"/>
                  </a:lnTo>
                  <a:lnTo>
                    <a:pt x="270014" y="117271"/>
                  </a:lnTo>
                  <a:lnTo>
                    <a:pt x="270014" y="142570"/>
                  </a:lnTo>
                  <a:lnTo>
                    <a:pt x="268973" y="132054"/>
                  </a:lnTo>
                  <a:lnTo>
                    <a:pt x="269049" y="132372"/>
                  </a:lnTo>
                  <a:lnTo>
                    <a:pt x="269938" y="140195"/>
                  </a:lnTo>
                  <a:lnTo>
                    <a:pt x="270014" y="142570"/>
                  </a:lnTo>
                  <a:lnTo>
                    <a:pt x="270014" y="117271"/>
                  </a:lnTo>
                  <a:lnTo>
                    <a:pt x="267093" y="123672"/>
                  </a:lnTo>
                  <a:lnTo>
                    <a:pt x="268757" y="131102"/>
                  </a:lnTo>
                  <a:lnTo>
                    <a:pt x="265201" y="118287"/>
                  </a:lnTo>
                  <a:lnTo>
                    <a:pt x="264756" y="117551"/>
                  </a:lnTo>
                  <a:lnTo>
                    <a:pt x="257467" y="105803"/>
                  </a:lnTo>
                  <a:lnTo>
                    <a:pt x="252488" y="101422"/>
                  </a:lnTo>
                  <a:lnTo>
                    <a:pt x="247980" y="98882"/>
                  </a:lnTo>
                  <a:lnTo>
                    <a:pt x="247980" y="381317"/>
                  </a:lnTo>
                  <a:lnTo>
                    <a:pt x="247078" y="389140"/>
                  </a:lnTo>
                  <a:lnTo>
                    <a:pt x="236029" y="406552"/>
                  </a:lnTo>
                  <a:lnTo>
                    <a:pt x="229590" y="406539"/>
                  </a:lnTo>
                  <a:lnTo>
                    <a:pt x="218300" y="242049"/>
                  </a:lnTo>
                  <a:lnTo>
                    <a:pt x="218427" y="241134"/>
                  </a:lnTo>
                  <a:lnTo>
                    <a:pt x="218630" y="238048"/>
                  </a:lnTo>
                  <a:lnTo>
                    <a:pt x="218884" y="231228"/>
                  </a:lnTo>
                  <a:lnTo>
                    <a:pt x="218871" y="221157"/>
                  </a:lnTo>
                  <a:lnTo>
                    <a:pt x="218300" y="208330"/>
                  </a:lnTo>
                  <a:lnTo>
                    <a:pt x="218287" y="142798"/>
                  </a:lnTo>
                  <a:lnTo>
                    <a:pt x="233133" y="117551"/>
                  </a:lnTo>
                  <a:lnTo>
                    <a:pt x="247942" y="207340"/>
                  </a:lnTo>
                  <a:lnTo>
                    <a:pt x="247319" y="220268"/>
                  </a:lnTo>
                  <a:lnTo>
                    <a:pt x="247281" y="230797"/>
                  </a:lnTo>
                  <a:lnTo>
                    <a:pt x="247523" y="237921"/>
                  </a:lnTo>
                  <a:lnTo>
                    <a:pt x="247789" y="241617"/>
                  </a:lnTo>
                  <a:lnTo>
                    <a:pt x="247942" y="242481"/>
                  </a:lnTo>
                  <a:lnTo>
                    <a:pt x="247980" y="381317"/>
                  </a:lnTo>
                  <a:lnTo>
                    <a:pt x="247980" y="98882"/>
                  </a:lnTo>
                  <a:lnTo>
                    <a:pt x="246735" y="98171"/>
                  </a:lnTo>
                  <a:lnTo>
                    <a:pt x="240398" y="96177"/>
                  </a:lnTo>
                  <a:lnTo>
                    <a:pt x="233540" y="95453"/>
                  </a:lnTo>
                  <a:lnTo>
                    <a:pt x="233184" y="95427"/>
                  </a:lnTo>
                  <a:lnTo>
                    <a:pt x="232600" y="95440"/>
                  </a:lnTo>
                  <a:lnTo>
                    <a:pt x="201066" y="118287"/>
                  </a:lnTo>
                  <a:lnTo>
                    <a:pt x="197535" y="130962"/>
                  </a:lnTo>
                  <a:lnTo>
                    <a:pt x="199136" y="123812"/>
                  </a:lnTo>
                  <a:lnTo>
                    <a:pt x="197281" y="119748"/>
                  </a:lnTo>
                  <a:lnTo>
                    <a:pt x="197281" y="132130"/>
                  </a:lnTo>
                  <a:lnTo>
                    <a:pt x="196316" y="141795"/>
                  </a:lnTo>
                  <a:lnTo>
                    <a:pt x="196329" y="140258"/>
                  </a:lnTo>
                  <a:lnTo>
                    <a:pt x="197205" y="132473"/>
                  </a:lnTo>
                  <a:lnTo>
                    <a:pt x="197281" y="132130"/>
                  </a:lnTo>
                  <a:lnTo>
                    <a:pt x="197281" y="119748"/>
                  </a:lnTo>
                  <a:lnTo>
                    <a:pt x="196227" y="117436"/>
                  </a:lnTo>
                  <a:lnTo>
                    <a:pt x="196227" y="211124"/>
                  </a:lnTo>
                  <a:lnTo>
                    <a:pt x="196227" y="321030"/>
                  </a:lnTo>
                  <a:lnTo>
                    <a:pt x="167297" y="354101"/>
                  </a:lnTo>
                  <a:lnTo>
                    <a:pt x="136448" y="374370"/>
                  </a:lnTo>
                  <a:lnTo>
                    <a:pt x="105765" y="384530"/>
                  </a:lnTo>
                  <a:lnTo>
                    <a:pt x="77317" y="387299"/>
                  </a:lnTo>
                  <a:lnTo>
                    <a:pt x="64363" y="386753"/>
                  </a:lnTo>
                  <a:lnTo>
                    <a:pt x="52793" y="385368"/>
                  </a:lnTo>
                  <a:lnTo>
                    <a:pt x="42887" y="383501"/>
                  </a:lnTo>
                  <a:lnTo>
                    <a:pt x="34937" y="381508"/>
                  </a:lnTo>
                  <a:lnTo>
                    <a:pt x="35153" y="378866"/>
                  </a:lnTo>
                  <a:lnTo>
                    <a:pt x="39471" y="325602"/>
                  </a:lnTo>
                  <a:lnTo>
                    <a:pt x="57670" y="281305"/>
                  </a:lnTo>
                  <a:lnTo>
                    <a:pt x="80467" y="249555"/>
                  </a:lnTo>
                  <a:lnTo>
                    <a:pt x="96227" y="233781"/>
                  </a:lnTo>
                  <a:lnTo>
                    <a:pt x="98742" y="231279"/>
                  </a:lnTo>
                  <a:lnTo>
                    <a:pt x="96748" y="232918"/>
                  </a:lnTo>
                  <a:lnTo>
                    <a:pt x="99377" y="230733"/>
                  </a:lnTo>
                  <a:lnTo>
                    <a:pt x="99720" y="230403"/>
                  </a:lnTo>
                  <a:lnTo>
                    <a:pt x="100520" y="229463"/>
                  </a:lnTo>
                  <a:lnTo>
                    <a:pt x="101003" y="228879"/>
                  </a:lnTo>
                  <a:lnTo>
                    <a:pt x="101650" y="227761"/>
                  </a:lnTo>
                  <a:lnTo>
                    <a:pt x="101841" y="227228"/>
                  </a:lnTo>
                  <a:lnTo>
                    <a:pt x="102095" y="226542"/>
                  </a:lnTo>
                  <a:lnTo>
                    <a:pt x="102641" y="225069"/>
                  </a:lnTo>
                  <a:lnTo>
                    <a:pt x="102857" y="223481"/>
                  </a:lnTo>
                  <a:lnTo>
                    <a:pt x="102628" y="220281"/>
                  </a:lnTo>
                  <a:lnTo>
                    <a:pt x="102133" y="218668"/>
                  </a:lnTo>
                  <a:lnTo>
                    <a:pt x="100977" y="216636"/>
                  </a:lnTo>
                  <a:lnTo>
                    <a:pt x="100685" y="216141"/>
                  </a:lnTo>
                  <a:lnTo>
                    <a:pt x="99860" y="215125"/>
                  </a:lnTo>
                  <a:lnTo>
                    <a:pt x="99377" y="214744"/>
                  </a:lnTo>
                  <a:lnTo>
                    <a:pt x="98856" y="214287"/>
                  </a:lnTo>
                  <a:lnTo>
                    <a:pt x="98729" y="214185"/>
                  </a:lnTo>
                  <a:lnTo>
                    <a:pt x="98450" y="213931"/>
                  </a:lnTo>
                  <a:lnTo>
                    <a:pt x="97993" y="213601"/>
                  </a:lnTo>
                  <a:lnTo>
                    <a:pt x="95605" y="212178"/>
                  </a:lnTo>
                  <a:lnTo>
                    <a:pt x="97307" y="213182"/>
                  </a:lnTo>
                  <a:lnTo>
                    <a:pt x="95681" y="211670"/>
                  </a:lnTo>
                  <a:lnTo>
                    <a:pt x="62407" y="180809"/>
                  </a:lnTo>
                  <a:lnTo>
                    <a:pt x="39890" y="139484"/>
                  </a:lnTo>
                  <a:lnTo>
                    <a:pt x="27381" y="95326"/>
                  </a:lnTo>
                  <a:lnTo>
                    <a:pt x="22491" y="54457"/>
                  </a:lnTo>
                  <a:lnTo>
                    <a:pt x="22860" y="22999"/>
                  </a:lnTo>
                  <a:lnTo>
                    <a:pt x="61493" y="30099"/>
                  </a:lnTo>
                  <a:lnTo>
                    <a:pt x="124904" y="60617"/>
                  </a:lnTo>
                  <a:lnTo>
                    <a:pt x="171488" y="116890"/>
                  </a:lnTo>
                  <a:lnTo>
                    <a:pt x="193052" y="183654"/>
                  </a:lnTo>
                  <a:lnTo>
                    <a:pt x="196227" y="211124"/>
                  </a:lnTo>
                  <a:lnTo>
                    <a:pt x="196227" y="117436"/>
                  </a:lnTo>
                  <a:lnTo>
                    <a:pt x="176555" y="82778"/>
                  </a:lnTo>
                  <a:lnTo>
                    <a:pt x="136944" y="41973"/>
                  </a:lnTo>
                  <a:lnTo>
                    <a:pt x="101688" y="21082"/>
                  </a:lnTo>
                  <a:lnTo>
                    <a:pt x="60756" y="7073"/>
                  </a:lnTo>
                  <a:lnTo>
                    <a:pt x="15709" y="254"/>
                  </a:lnTo>
                  <a:lnTo>
                    <a:pt x="21475" y="1397"/>
                  </a:lnTo>
                  <a:lnTo>
                    <a:pt x="15557" y="241"/>
                  </a:lnTo>
                  <a:lnTo>
                    <a:pt x="15709" y="254"/>
                  </a:lnTo>
                  <a:lnTo>
                    <a:pt x="15100" y="139"/>
                  </a:lnTo>
                  <a:lnTo>
                    <a:pt x="14300" y="38"/>
                  </a:lnTo>
                  <a:lnTo>
                    <a:pt x="14744" y="114"/>
                  </a:lnTo>
                  <a:lnTo>
                    <a:pt x="13601" y="0"/>
                  </a:lnTo>
                  <a:lnTo>
                    <a:pt x="13347" y="0"/>
                  </a:lnTo>
                  <a:lnTo>
                    <a:pt x="8813" y="0"/>
                  </a:lnTo>
                  <a:lnTo>
                    <a:pt x="7213" y="1117"/>
                  </a:lnTo>
                  <a:lnTo>
                    <a:pt x="7010" y="1257"/>
                  </a:lnTo>
                  <a:lnTo>
                    <a:pt x="4851" y="2717"/>
                  </a:lnTo>
                  <a:lnTo>
                    <a:pt x="3149" y="6845"/>
                  </a:lnTo>
                  <a:lnTo>
                    <a:pt x="2882" y="7505"/>
                  </a:lnTo>
                  <a:lnTo>
                    <a:pt x="2679" y="8191"/>
                  </a:lnTo>
                  <a:lnTo>
                    <a:pt x="2501" y="9093"/>
                  </a:lnTo>
                  <a:lnTo>
                    <a:pt x="2425" y="9486"/>
                  </a:lnTo>
                  <a:lnTo>
                    <a:pt x="2413" y="9639"/>
                  </a:lnTo>
                  <a:lnTo>
                    <a:pt x="2374" y="9880"/>
                  </a:lnTo>
                  <a:lnTo>
                    <a:pt x="1955" y="15824"/>
                  </a:lnTo>
                  <a:lnTo>
                    <a:pt x="1917" y="16370"/>
                  </a:lnTo>
                  <a:lnTo>
                    <a:pt x="0" y="40436"/>
                  </a:lnTo>
                  <a:lnTo>
                    <a:pt x="3149" y="84620"/>
                  </a:lnTo>
                  <a:lnTo>
                    <a:pt x="14719" y="134632"/>
                  </a:lnTo>
                  <a:lnTo>
                    <a:pt x="37465" y="183438"/>
                  </a:lnTo>
                  <a:lnTo>
                    <a:pt x="74142" y="224028"/>
                  </a:lnTo>
                  <a:lnTo>
                    <a:pt x="52514" y="249085"/>
                  </a:lnTo>
                  <a:lnTo>
                    <a:pt x="32181" y="282930"/>
                  </a:lnTo>
                  <a:lnTo>
                    <a:pt x="32181" y="400126"/>
                  </a:lnTo>
                  <a:lnTo>
                    <a:pt x="25666" y="400951"/>
                  </a:lnTo>
                  <a:lnTo>
                    <a:pt x="26136" y="400888"/>
                  </a:lnTo>
                  <a:lnTo>
                    <a:pt x="32181" y="400126"/>
                  </a:lnTo>
                  <a:lnTo>
                    <a:pt x="32181" y="282930"/>
                  </a:lnTo>
                  <a:lnTo>
                    <a:pt x="30480" y="285750"/>
                  </a:lnTo>
                  <a:lnTo>
                    <a:pt x="15189" y="333298"/>
                  </a:lnTo>
                  <a:lnTo>
                    <a:pt x="13843" y="387680"/>
                  </a:lnTo>
                  <a:lnTo>
                    <a:pt x="13766" y="387908"/>
                  </a:lnTo>
                  <a:lnTo>
                    <a:pt x="13601" y="389509"/>
                  </a:lnTo>
                  <a:lnTo>
                    <a:pt x="13766" y="391045"/>
                  </a:lnTo>
                  <a:lnTo>
                    <a:pt x="13855" y="391858"/>
                  </a:lnTo>
                  <a:lnTo>
                    <a:pt x="13970" y="392391"/>
                  </a:lnTo>
                  <a:lnTo>
                    <a:pt x="13881" y="391934"/>
                  </a:lnTo>
                  <a:lnTo>
                    <a:pt x="14109" y="392912"/>
                  </a:lnTo>
                  <a:lnTo>
                    <a:pt x="14503" y="394322"/>
                  </a:lnTo>
                  <a:lnTo>
                    <a:pt x="15176" y="395643"/>
                  </a:lnTo>
                  <a:lnTo>
                    <a:pt x="17157" y="398132"/>
                  </a:lnTo>
                  <a:lnTo>
                    <a:pt x="18478" y="399199"/>
                  </a:lnTo>
                  <a:lnTo>
                    <a:pt x="19050" y="399478"/>
                  </a:lnTo>
                  <a:lnTo>
                    <a:pt x="19240" y="399567"/>
                  </a:lnTo>
                  <a:lnTo>
                    <a:pt x="20066" y="399948"/>
                  </a:lnTo>
                  <a:lnTo>
                    <a:pt x="20434" y="400113"/>
                  </a:lnTo>
                  <a:lnTo>
                    <a:pt x="20650" y="400215"/>
                  </a:lnTo>
                  <a:lnTo>
                    <a:pt x="20789" y="400265"/>
                  </a:lnTo>
                  <a:lnTo>
                    <a:pt x="20929" y="400316"/>
                  </a:lnTo>
                  <a:lnTo>
                    <a:pt x="21247" y="400418"/>
                  </a:lnTo>
                  <a:lnTo>
                    <a:pt x="22440" y="400799"/>
                  </a:lnTo>
                  <a:lnTo>
                    <a:pt x="22567" y="400824"/>
                  </a:lnTo>
                  <a:lnTo>
                    <a:pt x="29883" y="403047"/>
                  </a:lnTo>
                  <a:lnTo>
                    <a:pt x="42595" y="406019"/>
                  </a:lnTo>
                  <a:lnTo>
                    <a:pt x="58826" y="408457"/>
                  </a:lnTo>
                  <a:lnTo>
                    <a:pt x="77876" y="409460"/>
                  </a:lnTo>
                  <a:lnTo>
                    <a:pt x="105791" y="407162"/>
                  </a:lnTo>
                  <a:lnTo>
                    <a:pt x="128358" y="400989"/>
                  </a:lnTo>
                  <a:lnTo>
                    <a:pt x="135839" y="398932"/>
                  </a:lnTo>
                  <a:lnTo>
                    <a:pt x="157949" y="387299"/>
                  </a:lnTo>
                  <a:lnTo>
                    <a:pt x="166497" y="382803"/>
                  </a:lnTo>
                  <a:lnTo>
                    <a:pt x="196227" y="356781"/>
                  </a:lnTo>
                  <a:lnTo>
                    <a:pt x="196227" y="381317"/>
                  </a:lnTo>
                  <a:lnTo>
                    <a:pt x="197319" y="392353"/>
                  </a:lnTo>
                  <a:lnTo>
                    <a:pt x="219443" y="425907"/>
                  </a:lnTo>
                  <a:lnTo>
                    <a:pt x="233387" y="428675"/>
                  </a:lnTo>
                  <a:lnTo>
                    <a:pt x="233565" y="428675"/>
                  </a:lnTo>
                  <a:lnTo>
                    <a:pt x="264756" y="406565"/>
                  </a:lnTo>
                  <a:lnTo>
                    <a:pt x="270040" y="381317"/>
                  </a:lnTo>
                  <a:lnTo>
                    <a:pt x="270040" y="356870"/>
                  </a:lnTo>
                  <a:lnTo>
                    <a:pt x="299758" y="382854"/>
                  </a:lnTo>
                  <a:lnTo>
                    <a:pt x="330390" y="398957"/>
                  </a:lnTo>
                  <a:lnTo>
                    <a:pt x="360413" y="407162"/>
                  </a:lnTo>
                  <a:lnTo>
                    <a:pt x="388315" y="409460"/>
                  </a:lnTo>
                  <a:lnTo>
                    <a:pt x="407365" y="408444"/>
                  </a:lnTo>
                  <a:lnTo>
                    <a:pt x="423583" y="406019"/>
                  </a:lnTo>
                  <a:lnTo>
                    <a:pt x="436295" y="403047"/>
                  </a:lnTo>
                  <a:lnTo>
                    <a:pt x="443090" y="400989"/>
                  </a:lnTo>
                  <a:lnTo>
                    <a:pt x="443611" y="400824"/>
                  </a:lnTo>
                  <a:lnTo>
                    <a:pt x="443738" y="400799"/>
                  </a:lnTo>
                  <a:lnTo>
                    <a:pt x="444804" y="400456"/>
                  </a:lnTo>
                  <a:lnTo>
                    <a:pt x="445262" y="400316"/>
                  </a:lnTo>
                  <a:lnTo>
                    <a:pt x="445693" y="400138"/>
                  </a:lnTo>
                  <a:lnTo>
                    <a:pt x="446125" y="399935"/>
                  </a:lnTo>
                  <a:lnTo>
                    <a:pt x="445401" y="400253"/>
                  </a:lnTo>
                  <a:lnTo>
                    <a:pt x="447649" y="399224"/>
                  </a:lnTo>
                  <a:lnTo>
                    <a:pt x="448995" y="398170"/>
                  </a:lnTo>
                  <a:lnTo>
                    <a:pt x="450989" y="395681"/>
                  </a:lnTo>
                  <a:lnTo>
                    <a:pt x="451053" y="395541"/>
                  </a:lnTo>
                  <a:lnTo>
                    <a:pt x="451218" y="395236"/>
                  </a:lnTo>
                  <a:lnTo>
                    <a:pt x="451675" y="394360"/>
                  </a:lnTo>
                  <a:lnTo>
                    <a:pt x="452221" y="392353"/>
                  </a:lnTo>
                  <a:lnTo>
                    <a:pt x="452335" y="391845"/>
                  </a:lnTo>
                  <a:lnTo>
                    <a:pt x="452424" y="391058"/>
                  </a:lnTo>
                  <a:lnTo>
                    <a:pt x="452323" y="391845"/>
                  </a:lnTo>
                  <a:lnTo>
                    <a:pt x="452412" y="390944"/>
                  </a:lnTo>
                  <a:lnTo>
                    <a:pt x="452589" y="389509"/>
                  </a:lnTo>
                  <a:lnTo>
                    <a:pt x="452424" y="387908"/>
                  </a:lnTo>
                  <a:lnTo>
                    <a:pt x="452348" y="387731"/>
                  </a:lnTo>
                  <a:lnTo>
                    <a:pt x="450316" y="381749"/>
                  </a:lnTo>
                  <a:lnTo>
                    <a:pt x="452348" y="387680"/>
                  </a:lnTo>
                  <a:lnTo>
                    <a:pt x="452120" y="378866"/>
                  </a:lnTo>
                  <a:lnTo>
                    <a:pt x="451002" y="333298"/>
                  </a:lnTo>
                  <a:lnTo>
                    <a:pt x="442620" y="307263"/>
                  </a:lnTo>
                  <a:lnTo>
                    <a:pt x="442620" y="400989"/>
                  </a:lnTo>
                  <a:lnTo>
                    <a:pt x="440994" y="400989"/>
                  </a:lnTo>
                  <a:lnTo>
                    <a:pt x="440524" y="400951"/>
                  </a:lnTo>
                  <a:lnTo>
                    <a:pt x="442620" y="400989"/>
                  </a:lnTo>
                  <a:lnTo>
                    <a:pt x="442620" y="307263"/>
                  </a:lnTo>
                  <a:lnTo>
                    <a:pt x="435698" y="285750"/>
                  </a:lnTo>
                  <a:lnTo>
                    <a:pt x="413677" y="249085"/>
                  </a:lnTo>
                  <a:lnTo>
                    <a:pt x="400469" y="233794"/>
                  </a:lnTo>
                  <a:lnTo>
                    <a:pt x="392036" y="224028"/>
                  </a:lnTo>
                  <a:lnTo>
                    <a:pt x="403199" y="211670"/>
                  </a:lnTo>
                  <a:lnTo>
                    <a:pt x="428777" y="183362"/>
                  </a:lnTo>
                  <a:lnTo>
                    <a:pt x="451523" y="134467"/>
                  </a:lnTo>
                  <a:lnTo>
                    <a:pt x="463080" y="84391"/>
                  </a:lnTo>
                  <a:lnTo>
                    <a:pt x="466191" y="401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6375" y="7844455"/>
              <a:ext cx="137764" cy="10136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07017" y="7733734"/>
              <a:ext cx="762000" cy="599440"/>
            </a:xfrm>
            <a:custGeom>
              <a:avLst/>
              <a:gdLst/>
              <a:ahLst/>
              <a:cxnLst/>
              <a:rect l="l" t="t" r="r" b="b"/>
              <a:pathLst>
                <a:path w="762000" h="599440">
                  <a:moveTo>
                    <a:pt x="0" y="570904"/>
                  </a:moveTo>
                  <a:lnTo>
                    <a:pt x="120315" y="299529"/>
                  </a:lnTo>
                  <a:lnTo>
                    <a:pt x="0" y="28155"/>
                  </a:lnTo>
                  <a:lnTo>
                    <a:pt x="28274" y="0"/>
                  </a:lnTo>
                  <a:lnTo>
                    <a:pt x="761999" y="299529"/>
                  </a:lnTo>
                  <a:lnTo>
                    <a:pt x="28274" y="599059"/>
                  </a:lnTo>
                  <a:lnTo>
                    <a:pt x="0" y="570904"/>
                  </a:lnTo>
                  <a:close/>
                </a:path>
              </a:pathLst>
            </a:custGeom>
            <a:solidFill>
              <a:srgbClr val="1FC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91706" y="4954088"/>
            <a:ext cx="53213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1" spc="-6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600" b="1" spc="-210" dirty="0">
                <a:solidFill>
                  <a:srgbClr val="FFFFFF"/>
                </a:solidFill>
                <a:latin typeface="Trebuchet MS"/>
                <a:cs typeface="Trebuchet MS"/>
              </a:rPr>
              <a:t>utu</a:t>
            </a:r>
            <a:r>
              <a:rPr sz="5600" b="1" spc="-2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600" b="1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600" b="1" spc="-5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spc="-7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600" b="1" spc="-2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600" b="1" spc="-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600" b="1" spc="1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600" b="1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600" b="1" spc="-2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600" b="1" spc="-30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600" b="1" spc="-2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600" b="1" spc="2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07017" y="1954589"/>
            <a:ext cx="762000" cy="599440"/>
          </a:xfrm>
          <a:custGeom>
            <a:avLst/>
            <a:gdLst/>
            <a:ahLst/>
            <a:cxnLst/>
            <a:rect l="l" t="t" r="r" b="b"/>
            <a:pathLst>
              <a:path w="762000" h="599439">
                <a:moveTo>
                  <a:pt x="0" y="570904"/>
                </a:moveTo>
                <a:lnTo>
                  <a:pt x="120315" y="299529"/>
                </a:lnTo>
                <a:lnTo>
                  <a:pt x="0" y="28155"/>
                </a:lnTo>
                <a:lnTo>
                  <a:pt x="28274" y="0"/>
                </a:lnTo>
                <a:lnTo>
                  <a:pt x="761999" y="299529"/>
                </a:lnTo>
                <a:lnTo>
                  <a:pt x="28274" y="599059"/>
                </a:lnTo>
                <a:lnTo>
                  <a:pt x="0" y="570904"/>
                </a:lnTo>
                <a:close/>
              </a:path>
            </a:pathLst>
          </a:custGeom>
          <a:solidFill>
            <a:srgbClr val="1FC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15638" y="4842979"/>
            <a:ext cx="762000" cy="599440"/>
          </a:xfrm>
          <a:custGeom>
            <a:avLst/>
            <a:gdLst/>
            <a:ahLst/>
            <a:cxnLst/>
            <a:rect l="l" t="t" r="r" b="b"/>
            <a:pathLst>
              <a:path w="762000" h="599439">
                <a:moveTo>
                  <a:pt x="0" y="570904"/>
                </a:moveTo>
                <a:lnTo>
                  <a:pt x="120315" y="299529"/>
                </a:lnTo>
                <a:lnTo>
                  <a:pt x="0" y="28155"/>
                </a:lnTo>
                <a:lnTo>
                  <a:pt x="28274" y="0"/>
                </a:lnTo>
                <a:lnTo>
                  <a:pt x="761999" y="299529"/>
                </a:lnTo>
                <a:lnTo>
                  <a:pt x="28274" y="599059"/>
                </a:lnTo>
                <a:lnTo>
                  <a:pt x="0" y="570904"/>
                </a:lnTo>
                <a:close/>
              </a:path>
            </a:pathLst>
          </a:custGeom>
          <a:solidFill>
            <a:srgbClr val="1FC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6711119" y="9359495"/>
            <a:ext cx="1275715" cy="723900"/>
            <a:chOff x="16711119" y="9359495"/>
            <a:chExt cx="1275715" cy="723900"/>
          </a:xfrm>
        </p:grpSpPr>
        <p:sp>
          <p:nvSpPr>
            <p:cNvPr id="20" name="object 20"/>
            <p:cNvSpPr/>
            <p:nvPr/>
          </p:nvSpPr>
          <p:spPr>
            <a:xfrm>
              <a:off x="16711119" y="9720674"/>
              <a:ext cx="425450" cy="363220"/>
            </a:xfrm>
            <a:custGeom>
              <a:avLst/>
              <a:gdLst/>
              <a:ahLst/>
              <a:cxnLst/>
              <a:rect l="l" t="t" r="r" b="b"/>
              <a:pathLst>
                <a:path w="425450" h="363220">
                  <a:moveTo>
                    <a:pt x="322186" y="362721"/>
                  </a:moveTo>
                  <a:lnTo>
                    <a:pt x="103137" y="362721"/>
                  </a:lnTo>
                  <a:lnTo>
                    <a:pt x="0" y="184404"/>
                  </a:lnTo>
                  <a:lnTo>
                    <a:pt x="106435" y="0"/>
                  </a:lnTo>
                  <a:lnTo>
                    <a:pt x="318889" y="0"/>
                  </a:lnTo>
                  <a:lnTo>
                    <a:pt x="425309" y="184404"/>
                  </a:lnTo>
                  <a:lnTo>
                    <a:pt x="322186" y="362721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23573" y="9359495"/>
              <a:ext cx="638175" cy="723900"/>
            </a:xfrm>
            <a:custGeom>
              <a:avLst/>
              <a:gdLst/>
              <a:ahLst/>
              <a:cxnLst/>
              <a:rect l="l" t="t" r="r" b="b"/>
              <a:pathLst>
                <a:path w="638175" h="723900">
                  <a:moveTo>
                    <a:pt x="535030" y="723899"/>
                  </a:moveTo>
                  <a:lnTo>
                    <a:pt x="315604" y="723899"/>
                  </a:lnTo>
                  <a:lnTo>
                    <a:pt x="145630" y="429242"/>
                  </a:lnTo>
                  <a:lnTo>
                    <a:pt x="71616" y="301014"/>
                  </a:lnTo>
                  <a:lnTo>
                    <a:pt x="0" y="177160"/>
                  </a:lnTo>
                  <a:lnTo>
                    <a:pt x="102469" y="0"/>
                  </a:lnTo>
                  <a:lnTo>
                    <a:pt x="322855" y="0"/>
                  </a:lnTo>
                  <a:lnTo>
                    <a:pt x="388463" y="113440"/>
                  </a:lnTo>
                  <a:lnTo>
                    <a:pt x="531591" y="361178"/>
                  </a:lnTo>
                  <a:lnTo>
                    <a:pt x="531745" y="361178"/>
                  </a:lnTo>
                  <a:lnTo>
                    <a:pt x="570907" y="429242"/>
                  </a:lnTo>
                  <a:lnTo>
                    <a:pt x="637764" y="545583"/>
                  </a:lnTo>
                  <a:lnTo>
                    <a:pt x="535030" y="723899"/>
                  </a:lnTo>
                  <a:close/>
                </a:path>
                <a:path w="638175" h="723900">
                  <a:moveTo>
                    <a:pt x="388530" y="113471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348883" y="9359495"/>
              <a:ext cx="638175" cy="723900"/>
            </a:xfrm>
            <a:custGeom>
              <a:avLst/>
              <a:gdLst/>
              <a:ahLst/>
              <a:cxnLst/>
              <a:rect l="l" t="t" r="r" b="b"/>
              <a:pathLst>
                <a:path w="638175" h="723900">
                  <a:moveTo>
                    <a:pt x="534641" y="723899"/>
                  </a:moveTo>
                  <a:lnTo>
                    <a:pt x="315592" y="723899"/>
                  </a:lnTo>
                  <a:lnTo>
                    <a:pt x="212454" y="545583"/>
                  </a:lnTo>
                  <a:lnTo>
                    <a:pt x="212778" y="545042"/>
                  </a:lnTo>
                  <a:lnTo>
                    <a:pt x="106497" y="361178"/>
                  </a:lnTo>
                  <a:lnTo>
                    <a:pt x="0" y="177160"/>
                  </a:lnTo>
                  <a:lnTo>
                    <a:pt x="102469" y="0"/>
                  </a:lnTo>
                  <a:lnTo>
                    <a:pt x="322855" y="0"/>
                  </a:lnTo>
                  <a:lnTo>
                    <a:pt x="383350" y="104598"/>
                  </a:lnTo>
                  <a:lnTo>
                    <a:pt x="383919" y="104598"/>
                  </a:lnTo>
                  <a:lnTo>
                    <a:pt x="565761" y="420137"/>
                  </a:lnTo>
                  <a:lnTo>
                    <a:pt x="565467" y="420307"/>
                  </a:lnTo>
                  <a:lnTo>
                    <a:pt x="637764" y="545583"/>
                  </a:lnTo>
                  <a:lnTo>
                    <a:pt x="534641" y="723899"/>
                  </a:lnTo>
                  <a:close/>
                </a:path>
                <a:path w="638175" h="723900">
                  <a:moveTo>
                    <a:pt x="383919" y="104598"/>
                  </a:moveTo>
                  <a:lnTo>
                    <a:pt x="383350" y="104598"/>
                  </a:lnTo>
                  <a:lnTo>
                    <a:pt x="383768" y="104335"/>
                  </a:lnTo>
                  <a:lnTo>
                    <a:pt x="383919" y="104598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9131300" y="1714689"/>
            <a:ext cx="63226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800" b="0" spc="80" dirty="0">
                <a:solidFill>
                  <a:srgbClr val="181818"/>
                </a:solidFill>
                <a:latin typeface="Trebuchet MS"/>
                <a:cs typeface="Trebuchet MS"/>
              </a:rPr>
              <a:t>Solar</a:t>
            </a:r>
            <a:r>
              <a:rPr sz="2800" b="0" spc="-16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b="0" spc="30" dirty="0">
                <a:solidFill>
                  <a:srgbClr val="181818"/>
                </a:solidFill>
                <a:latin typeface="Trebuchet MS"/>
                <a:cs typeface="Trebuchet MS"/>
              </a:rPr>
              <a:t>trackers</a:t>
            </a:r>
            <a:r>
              <a:rPr sz="2800" b="0" spc="-16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b="0" spc="45" dirty="0">
                <a:solidFill>
                  <a:srgbClr val="181818"/>
                </a:solidFill>
                <a:latin typeface="Trebuchet MS"/>
                <a:cs typeface="Trebuchet MS"/>
              </a:rPr>
              <a:t>may</a:t>
            </a:r>
            <a:r>
              <a:rPr sz="2800" b="0" spc="-16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b="0" spc="40" dirty="0">
                <a:solidFill>
                  <a:srgbClr val="181818"/>
                </a:solidFill>
                <a:latin typeface="Trebuchet MS"/>
                <a:cs typeface="Trebuchet MS"/>
              </a:rPr>
              <a:t>become</a:t>
            </a:r>
            <a:r>
              <a:rPr sz="2800" b="0" spc="-16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b="0" spc="20" dirty="0">
                <a:solidFill>
                  <a:srgbClr val="181818"/>
                </a:solidFill>
                <a:latin typeface="Trebuchet MS"/>
                <a:cs typeface="Trebuchet MS"/>
              </a:rPr>
              <a:t>completely </a:t>
            </a:r>
            <a:r>
              <a:rPr sz="2800" b="0" spc="-8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b="0" spc="85" dirty="0">
                <a:solidFill>
                  <a:srgbClr val="181818"/>
                </a:solidFill>
                <a:latin typeface="Trebuchet MS"/>
                <a:cs typeface="Trebuchet MS"/>
              </a:rPr>
              <a:t>autonomous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4127465"/>
            <a:ext cx="5162550" cy="4693285"/>
          </a:xfrm>
          <a:custGeom>
            <a:avLst/>
            <a:gdLst/>
            <a:ahLst/>
            <a:cxnLst/>
            <a:rect l="l" t="t" r="r" b="b"/>
            <a:pathLst>
              <a:path w="5162550" h="4693284">
                <a:moveTo>
                  <a:pt x="4897278" y="4692973"/>
                </a:moveTo>
                <a:lnTo>
                  <a:pt x="265234" y="4692973"/>
                </a:lnTo>
                <a:lnTo>
                  <a:pt x="235139" y="4683339"/>
                </a:lnTo>
                <a:lnTo>
                  <a:pt x="195169" y="4664962"/>
                </a:lnTo>
                <a:lnTo>
                  <a:pt x="157926" y="4642114"/>
                </a:lnTo>
                <a:lnTo>
                  <a:pt x="123759" y="4615145"/>
                </a:lnTo>
                <a:lnTo>
                  <a:pt x="93016" y="4584402"/>
                </a:lnTo>
                <a:lnTo>
                  <a:pt x="66047" y="4550235"/>
                </a:lnTo>
                <a:lnTo>
                  <a:pt x="43200" y="4512992"/>
                </a:lnTo>
                <a:lnTo>
                  <a:pt x="24822" y="4473022"/>
                </a:lnTo>
                <a:lnTo>
                  <a:pt x="11264" y="4430673"/>
                </a:lnTo>
                <a:lnTo>
                  <a:pt x="2874" y="4386293"/>
                </a:lnTo>
                <a:lnTo>
                  <a:pt x="0" y="4340234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8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6"/>
                </a:lnTo>
                <a:lnTo>
                  <a:pt x="157926" y="66047"/>
                </a:lnTo>
                <a:lnTo>
                  <a:pt x="195169" y="43199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6" y="0"/>
                </a:lnTo>
                <a:lnTo>
                  <a:pt x="4794585" y="0"/>
                </a:lnTo>
                <a:lnTo>
                  <a:pt x="4840644" y="2874"/>
                </a:lnTo>
                <a:lnTo>
                  <a:pt x="4885023" y="11264"/>
                </a:lnTo>
                <a:lnTo>
                  <a:pt x="4927372" y="24822"/>
                </a:lnTo>
                <a:lnTo>
                  <a:pt x="4967342" y="43199"/>
                </a:lnTo>
                <a:lnTo>
                  <a:pt x="5004586" y="66047"/>
                </a:lnTo>
                <a:lnTo>
                  <a:pt x="5038753" y="93016"/>
                </a:lnTo>
                <a:lnTo>
                  <a:pt x="5069495" y="123759"/>
                </a:lnTo>
                <a:lnTo>
                  <a:pt x="5096464" y="157926"/>
                </a:lnTo>
                <a:lnTo>
                  <a:pt x="5119312" y="195169"/>
                </a:lnTo>
                <a:lnTo>
                  <a:pt x="5137689" y="235139"/>
                </a:lnTo>
                <a:lnTo>
                  <a:pt x="5151247" y="277488"/>
                </a:lnTo>
                <a:lnTo>
                  <a:pt x="5159638" y="321868"/>
                </a:lnTo>
                <a:lnTo>
                  <a:pt x="5162512" y="367928"/>
                </a:lnTo>
                <a:lnTo>
                  <a:pt x="5162512" y="4340234"/>
                </a:lnTo>
                <a:lnTo>
                  <a:pt x="5159638" y="4386293"/>
                </a:lnTo>
                <a:lnTo>
                  <a:pt x="5151247" y="4430673"/>
                </a:lnTo>
                <a:lnTo>
                  <a:pt x="5137689" y="4473022"/>
                </a:lnTo>
                <a:lnTo>
                  <a:pt x="5119312" y="4512992"/>
                </a:lnTo>
                <a:lnTo>
                  <a:pt x="5096464" y="4550235"/>
                </a:lnTo>
                <a:lnTo>
                  <a:pt x="5069495" y="4584402"/>
                </a:lnTo>
                <a:lnTo>
                  <a:pt x="5038753" y="4615145"/>
                </a:lnTo>
                <a:lnTo>
                  <a:pt x="5004586" y="4642114"/>
                </a:lnTo>
                <a:lnTo>
                  <a:pt x="4967342" y="4664962"/>
                </a:lnTo>
                <a:lnTo>
                  <a:pt x="4927372" y="4683339"/>
                </a:lnTo>
                <a:lnTo>
                  <a:pt x="4897278" y="46929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62743" y="4127465"/>
            <a:ext cx="5162550" cy="4693285"/>
          </a:xfrm>
          <a:custGeom>
            <a:avLst/>
            <a:gdLst/>
            <a:ahLst/>
            <a:cxnLst/>
            <a:rect l="l" t="t" r="r" b="b"/>
            <a:pathLst>
              <a:path w="5162550" h="4693284">
                <a:moveTo>
                  <a:pt x="4897278" y="4692973"/>
                </a:moveTo>
                <a:lnTo>
                  <a:pt x="265234" y="4692973"/>
                </a:lnTo>
                <a:lnTo>
                  <a:pt x="235139" y="4683339"/>
                </a:lnTo>
                <a:lnTo>
                  <a:pt x="195169" y="4664962"/>
                </a:lnTo>
                <a:lnTo>
                  <a:pt x="157926" y="4642114"/>
                </a:lnTo>
                <a:lnTo>
                  <a:pt x="123759" y="4615145"/>
                </a:lnTo>
                <a:lnTo>
                  <a:pt x="93016" y="4584402"/>
                </a:lnTo>
                <a:lnTo>
                  <a:pt x="66047" y="4550235"/>
                </a:lnTo>
                <a:lnTo>
                  <a:pt x="43200" y="4512992"/>
                </a:lnTo>
                <a:lnTo>
                  <a:pt x="24822" y="4473022"/>
                </a:lnTo>
                <a:lnTo>
                  <a:pt x="11264" y="4430673"/>
                </a:lnTo>
                <a:lnTo>
                  <a:pt x="2874" y="4386293"/>
                </a:lnTo>
                <a:lnTo>
                  <a:pt x="0" y="4340233"/>
                </a:lnTo>
                <a:lnTo>
                  <a:pt x="0" y="367928"/>
                </a:lnTo>
                <a:lnTo>
                  <a:pt x="2874" y="321868"/>
                </a:lnTo>
                <a:lnTo>
                  <a:pt x="11264" y="277488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6"/>
                </a:lnTo>
                <a:lnTo>
                  <a:pt x="157926" y="66047"/>
                </a:lnTo>
                <a:lnTo>
                  <a:pt x="195169" y="43199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7" y="0"/>
                </a:lnTo>
                <a:lnTo>
                  <a:pt x="4794585" y="0"/>
                </a:lnTo>
                <a:lnTo>
                  <a:pt x="4840643" y="2874"/>
                </a:lnTo>
                <a:lnTo>
                  <a:pt x="4885023" y="11264"/>
                </a:lnTo>
                <a:lnTo>
                  <a:pt x="4927372" y="24822"/>
                </a:lnTo>
                <a:lnTo>
                  <a:pt x="4967342" y="43199"/>
                </a:lnTo>
                <a:lnTo>
                  <a:pt x="5004586" y="66047"/>
                </a:lnTo>
                <a:lnTo>
                  <a:pt x="5038753" y="93016"/>
                </a:lnTo>
                <a:lnTo>
                  <a:pt x="5069495" y="123759"/>
                </a:lnTo>
                <a:lnTo>
                  <a:pt x="5096465" y="157926"/>
                </a:lnTo>
                <a:lnTo>
                  <a:pt x="5119312" y="195169"/>
                </a:lnTo>
                <a:lnTo>
                  <a:pt x="5137689" y="235139"/>
                </a:lnTo>
                <a:lnTo>
                  <a:pt x="5151248" y="277488"/>
                </a:lnTo>
                <a:lnTo>
                  <a:pt x="5159638" y="321868"/>
                </a:lnTo>
                <a:lnTo>
                  <a:pt x="5162512" y="367928"/>
                </a:lnTo>
                <a:lnTo>
                  <a:pt x="5162512" y="4340233"/>
                </a:lnTo>
                <a:lnTo>
                  <a:pt x="5159638" y="4386293"/>
                </a:lnTo>
                <a:lnTo>
                  <a:pt x="5151248" y="4430673"/>
                </a:lnTo>
                <a:lnTo>
                  <a:pt x="5137689" y="4473022"/>
                </a:lnTo>
                <a:lnTo>
                  <a:pt x="5119312" y="4512992"/>
                </a:lnTo>
                <a:lnTo>
                  <a:pt x="5096465" y="4550235"/>
                </a:lnTo>
                <a:lnTo>
                  <a:pt x="5069495" y="4584402"/>
                </a:lnTo>
                <a:lnTo>
                  <a:pt x="5038753" y="4615145"/>
                </a:lnTo>
                <a:lnTo>
                  <a:pt x="5004586" y="4642114"/>
                </a:lnTo>
                <a:lnTo>
                  <a:pt x="4967342" y="4664962"/>
                </a:lnTo>
                <a:lnTo>
                  <a:pt x="4927372" y="4683339"/>
                </a:lnTo>
                <a:lnTo>
                  <a:pt x="4897278" y="46929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96787" y="4127465"/>
            <a:ext cx="5162550" cy="4693285"/>
          </a:xfrm>
          <a:custGeom>
            <a:avLst/>
            <a:gdLst/>
            <a:ahLst/>
            <a:cxnLst/>
            <a:rect l="l" t="t" r="r" b="b"/>
            <a:pathLst>
              <a:path w="5162550" h="4693284">
                <a:moveTo>
                  <a:pt x="4897278" y="4692973"/>
                </a:moveTo>
                <a:lnTo>
                  <a:pt x="265234" y="4692973"/>
                </a:lnTo>
                <a:lnTo>
                  <a:pt x="235139" y="4683339"/>
                </a:lnTo>
                <a:lnTo>
                  <a:pt x="195169" y="4664962"/>
                </a:lnTo>
                <a:lnTo>
                  <a:pt x="157926" y="4642114"/>
                </a:lnTo>
                <a:lnTo>
                  <a:pt x="123759" y="4615145"/>
                </a:lnTo>
                <a:lnTo>
                  <a:pt x="93016" y="4584402"/>
                </a:lnTo>
                <a:lnTo>
                  <a:pt x="66047" y="4550235"/>
                </a:lnTo>
                <a:lnTo>
                  <a:pt x="43200" y="4512992"/>
                </a:lnTo>
                <a:lnTo>
                  <a:pt x="24822" y="4473022"/>
                </a:lnTo>
                <a:lnTo>
                  <a:pt x="11264" y="4430673"/>
                </a:lnTo>
                <a:lnTo>
                  <a:pt x="2874" y="4386293"/>
                </a:lnTo>
                <a:lnTo>
                  <a:pt x="0" y="4340233"/>
                </a:lnTo>
                <a:lnTo>
                  <a:pt x="0" y="367929"/>
                </a:lnTo>
                <a:lnTo>
                  <a:pt x="2874" y="321868"/>
                </a:lnTo>
                <a:lnTo>
                  <a:pt x="11264" y="277488"/>
                </a:lnTo>
                <a:lnTo>
                  <a:pt x="24822" y="235139"/>
                </a:lnTo>
                <a:lnTo>
                  <a:pt x="43200" y="195169"/>
                </a:lnTo>
                <a:lnTo>
                  <a:pt x="66047" y="157926"/>
                </a:lnTo>
                <a:lnTo>
                  <a:pt x="93016" y="123759"/>
                </a:lnTo>
                <a:lnTo>
                  <a:pt x="123759" y="93016"/>
                </a:lnTo>
                <a:lnTo>
                  <a:pt x="157926" y="66047"/>
                </a:lnTo>
                <a:lnTo>
                  <a:pt x="195169" y="43199"/>
                </a:lnTo>
                <a:lnTo>
                  <a:pt x="235139" y="24822"/>
                </a:lnTo>
                <a:lnTo>
                  <a:pt x="277489" y="11264"/>
                </a:lnTo>
                <a:lnTo>
                  <a:pt x="321868" y="2874"/>
                </a:lnTo>
                <a:lnTo>
                  <a:pt x="367927" y="0"/>
                </a:lnTo>
                <a:lnTo>
                  <a:pt x="4794584" y="0"/>
                </a:lnTo>
                <a:lnTo>
                  <a:pt x="4840643" y="2874"/>
                </a:lnTo>
                <a:lnTo>
                  <a:pt x="4885023" y="11264"/>
                </a:lnTo>
                <a:lnTo>
                  <a:pt x="4927372" y="24822"/>
                </a:lnTo>
                <a:lnTo>
                  <a:pt x="4967342" y="43199"/>
                </a:lnTo>
                <a:lnTo>
                  <a:pt x="5004586" y="66047"/>
                </a:lnTo>
                <a:lnTo>
                  <a:pt x="5038753" y="93016"/>
                </a:lnTo>
                <a:lnTo>
                  <a:pt x="5069495" y="123759"/>
                </a:lnTo>
                <a:lnTo>
                  <a:pt x="5096464" y="157926"/>
                </a:lnTo>
                <a:lnTo>
                  <a:pt x="5119312" y="195169"/>
                </a:lnTo>
                <a:lnTo>
                  <a:pt x="5137689" y="235139"/>
                </a:lnTo>
                <a:lnTo>
                  <a:pt x="5151247" y="277488"/>
                </a:lnTo>
                <a:lnTo>
                  <a:pt x="5159638" y="321868"/>
                </a:lnTo>
                <a:lnTo>
                  <a:pt x="5162512" y="367929"/>
                </a:lnTo>
                <a:lnTo>
                  <a:pt x="5162512" y="4340233"/>
                </a:lnTo>
                <a:lnTo>
                  <a:pt x="5159638" y="4386293"/>
                </a:lnTo>
                <a:lnTo>
                  <a:pt x="5151247" y="4430673"/>
                </a:lnTo>
                <a:lnTo>
                  <a:pt x="5137689" y="4473022"/>
                </a:lnTo>
                <a:lnTo>
                  <a:pt x="5119312" y="4512992"/>
                </a:lnTo>
                <a:lnTo>
                  <a:pt x="5096464" y="4550235"/>
                </a:lnTo>
                <a:lnTo>
                  <a:pt x="5069495" y="4584402"/>
                </a:lnTo>
                <a:lnTo>
                  <a:pt x="5038753" y="4615145"/>
                </a:lnTo>
                <a:lnTo>
                  <a:pt x="5004586" y="4642114"/>
                </a:lnTo>
                <a:lnTo>
                  <a:pt x="4967342" y="4664962"/>
                </a:lnTo>
                <a:lnTo>
                  <a:pt x="4927372" y="4683339"/>
                </a:lnTo>
                <a:lnTo>
                  <a:pt x="4897278" y="46929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325981" y="7776733"/>
            <a:ext cx="568325" cy="568325"/>
            <a:chOff x="3325981" y="7776733"/>
            <a:chExt cx="568325" cy="568325"/>
          </a:xfrm>
        </p:grpSpPr>
        <p:sp>
          <p:nvSpPr>
            <p:cNvPr id="6" name="object 6"/>
            <p:cNvSpPr/>
            <p:nvPr/>
          </p:nvSpPr>
          <p:spPr>
            <a:xfrm>
              <a:off x="3325981" y="7776733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78" y="567950"/>
                  </a:moveTo>
                  <a:lnTo>
                    <a:pt x="237912" y="564233"/>
                  </a:lnTo>
                  <a:lnTo>
                    <a:pt x="194216" y="553473"/>
                  </a:lnTo>
                  <a:lnTo>
                    <a:pt x="153472" y="536253"/>
                  </a:lnTo>
                  <a:lnTo>
                    <a:pt x="116263" y="513159"/>
                  </a:lnTo>
                  <a:lnTo>
                    <a:pt x="83174" y="484775"/>
                  </a:lnTo>
                  <a:lnTo>
                    <a:pt x="54790" y="451687"/>
                  </a:lnTo>
                  <a:lnTo>
                    <a:pt x="31696" y="414478"/>
                  </a:lnTo>
                  <a:lnTo>
                    <a:pt x="14477" y="373733"/>
                  </a:lnTo>
                  <a:lnTo>
                    <a:pt x="3716" y="330037"/>
                  </a:lnTo>
                  <a:lnTo>
                    <a:pt x="0" y="283973"/>
                  </a:lnTo>
                  <a:lnTo>
                    <a:pt x="3716" y="237912"/>
                  </a:lnTo>
                  <a:lnTo>
                    <a:pt x="14477" y="194217"/>
                  </a:lnTo>
                  <a:lnTo>
                    <a:pt x="31696" y="153472"/>
                  </a:lnTo>
                  <a:lnTo>
                    <a:pt x="54790" y="116263"/>
                  </a:lnTo>
                  <a:lnTo>
                    <a:pt x="83174" y="83174"/>
                  </a:lnTo>
                  <a:lnTo>
                    <a:pt x="116263" y="54790"/>
                  </a:lnTo>
                  <a:lnTo>
                    <a:pt x="153472" y="31696"/>
                  </a:lnTo>
                  <a:lnTo>
                    <a:pt x="194216" y="14477"/>
                  </a:lnTo>
                  <a:lnTo>
                    <a:pt x="237912" y="3716"/>
                  </a:lnTo>
                  <a:lnTo>
                    <a:pt x="283975" y="0"/>
                  </a:lnTo>
                  <a:lnTo>
                    <a:pt x="330037" y="3716"/>
                  </a:lnTo>
                  <a:lnTo>
                    <a:pt x="373733" y="14477"/>
                  </a:lnTo>
                  <a:lnTo>
                    <a:pt x="414477" y="31696"/>
                  </a:lnTo>
                  <a:lnTo>
                    <a:pt x="451687" y="54790"/>
                  </a:lnTo>
                  <a:lnTo>
                    <a:pt x="484775" y="83174"/>
                  </a:lnTo>
                  <a:lnTo>
                    <a:pt x="513159" y="116263"/>
                  </a:lnTo>
                  <a:lnTo>
                    <a:pt x="536253" y="153472"/>
                  </a:lnTo>
                  <a:lnTo>
                    <a:pt x="553472" y="194217"/>
                  </a:lnTo>
                  <a:lnTo>
                    <a:pt x="564233" y="237912"/>
                  </a:lnTo>
                  <a:lnTo>
                    <a:pt x="567949" y="283975"/>
                  </a:lnTo>
                  <a:lnTo>
                    <a:pt x="564233" y="330037"/>
                  </a:lnTo>
                  <a:lnTo>
                    <a:pt x="553472" y="373733"/>
                  </a:lnTo>
                  <a:lnTo>
                    <a:pt x="536253" y="414478"/>
                  </a:lnTo>
                  <a:lnTo>
                    <a:pt x="513159" y="451687"/>
                  </a:lnTo>
                  <a:lnTo>
                    <a:pt x="484775" y="484775"/>
                  </a:lnTo>
                  <a:lnTo>
                    <a:pt x="451687" y="513159"/>
                  </a:lnTo>
                  <a:lnTo>
                    <a:pt x="414477" y="536253"/>
                  </a:lnTo>
                  <a:lnTo>
                    <a:pt x="373733" y="553473"/>
                  </a:lnTo>
                  <a:lnTo>
                    <a:pt x="330037" y="564233"/>
                  </a:lnTo>
                  <a:lnTo>
                    <a:pt x="283978" y="567950"/>
                  </a:lnTo>
                  <a:close/>
                </a:path>
              </a:pathLst>
            </a:custGeom>
            <a:solidFill>
              <a:srgbClr val="1FC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67042" y="7975662"/>
              <a:ext cx="114300" cy="170180"/>
            </a:xfrm>
            <a:custGeom>
              <a:avLst/>
              <a:gdLst/>
              <a:ahLst/>
              <a:cxnLst/>
              <a:rect l="l" t="t" r="r" b="b"/>
              <a:pathLst>
                <a:path w="114300" h="170179">
                  <a:moveTo>
                    <a:pt x="114067" y="84825"/>
                  </a:moveTo>
                  <a:lnTo>
                    <a:pt x="114067" y="85158"/>
                  </a:lnTo>
                  <a:lnTo>
                    <a:pt x="0" y="169983"/>
                  </a:lnTo>
                  <a:lnTo>
                    <a:pt x="0" y="0"/>
                  </a:lnTo>
                  <a:lnTo>
                    <a:pt x="114067" y="8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860025" y="7776733"/>
            <a:ext cx="568325" cy="568325"/>
            <a:chOff x="8860025" y="7776733"/>
            <a:chExt cx="568325" cy="568325"/>
          </a:xfrm>
        </p:grpSpPr>
        <p:sp>
          <p:nvSpPr>
            <p:cNvPr id="9" name="object 9"/>
            <p:cNvSpPr/>
            <p:nvPr/>
          </p:nvSpPr>
          <p:spPr>
            <a:xfrm>
              <a:off x="8860025" y="7776733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77" y="567950"/>
                  </a:moveTo>
                  <a:lnTo>
                    <a:pt x="237912" y="564233"/>
                  </a:lnTo>
                  <a:lnTo>
                    <a:pt x="194216" y="553473"/>
                  </a:lnTo>
                  <a:lnTo>
                    <a:pt x="153471" y="536253"/>
                  </a:lnTo>
                  <a:lnTo>
                    <a:pt x="116262" y="513159"/>
                  </a:lnTo>
                  <a:lnTo>
                    <a:pt x="83173" y="484775"/>
                  </a:lnTo>
                  <a:lnTo>
                    <a:pt x="54790" y="451687"/>
                  </a:lnTo>
                  <a:lnTo>
                    <a:pt x="31696" y="414478"/>
                  </a:lnTo>
                  <a:lnTo>
                    <a:pt x="14476" y="373733"/>
                  </a:lnTo>
                  <a:lnTo>
                    <a:pt x="3716" y="330037"/>
                  </a:lnTo>
                  <a:lnTo>
                    <a:pt x="0" y="283968"/>
                  </a:lnTo>
                  <a:lnTo>
                    <a:pt x="3716" y="237912"/>
                  </a:lnTo>
                  <a:lnTo>
                    <a:pt x="14476" y="194217"/>
                  </a:lnTo>
                  <a:lnTo>
                    <a:pt x="31696" y="153472"/>
                  </a:lnTo>
                  <a:lnTo>
                    <a:pt x="54790" y="116263"/>
                  </a:lnTo>
                  <a:lnTo>
                    <a:pt x="83173" y="83174"/>
                  </a:lnTo>
                  <a:lnTo>
                    <a:pt x="116262" y="54790"/>
                  </a:lnTo>
                  <a:lnTo>
                    <a:pt x="153471" y="31696"/>
                  </a:lnTo>
                  <a:lnTo>
                    <a:pt x="194216" y="14477"/>
                  </a:lnTo>
                  <a:lnTo>
                    <a:pt x="237912" y="3716"/>
                  </a:lnTo>
                  <a:lnTo>
                    <a:pt x="283974" y="0"/>
                  </a:lnTo>
                  <a:lnTo>
                    <a:pt x="330036" y="3716"/>
                  </a:lnTo>
                  <a:lnTo>
                    <a:pt x="373732" y="14477"/>
                  </a:lnTo>
                  <a:lnTo>
                    <a:pt x="414477" y="31696"/>
                  </a:lnTo>
                  <a:lnTo>
                    <a:pt x="451686" y="54790"/>
                  </a:lnTo>
                  <a:lnTo>
                    <a:pt x="484775" y="83174"/>
                  </a:lnTo>
                  <a:lnTo>
                    <a:pt x="513158" y="116263"/>
                  </a:lnTo>
                  <a:lnTo>
                    <a:pt x="536252" y="153472"/>
                  </a:lnTo>
                  <a:lnTo>
                    <a:pt x="553472" y="194217"/>
                  </a:lnTo>
                  <a:lnTo>
                    <a:pt x="564232" y="237912"/>
                  </a:lnTo>
                  <a:lnTo>
                    <a:pt x="567948" y="283975"/>
                  </a:lnTo>
                  <a:lnTo>
                    <a:pt x="564232" y="330037"/>
                  </a:lnTo>
                  <a:lnTo>
                    <a:pt x="553472" y="373733"/>
                  </a:lnTo>
                  <a:lnTo>
                    <a:pt x="536252" y="414478"/>
                  </a:lnTo>
                  <a:lnTo>
                    <a:pt x="513158" y="451687"/>
                  </a:lnTo>
                  <a:lnTo>
                    <a:pt x="484775" y="484775"/>
                  </a:lnTo>
                  <a:lnTo>
                    <a:pt x="451686" y="513159"/>
                  </a:lnTo>
                  <a:lnTo>
                    <a:pt x="414477" y="536253"/>
                  </a:lnTo>
                  <a:lnTo>
                    <a:pt x="373732" y="553473"/>
                  </a:lnTo>
                  <a:lnTo>
                    <a:pt x="330036" y="564233"/>
                  </a:lnTo>
                  <a:lnTo>
                    <a:pt x="283977" y="567950"/>
                  </a:lnTo>
                  <a:close/>
                </a:path>
              </a:pathLst>
            </a:custGeom>
            <a:solidFill>
              <a:srgbClr val="1FC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01087" y="7975662"/>
              <a:ext cx="114300" cy="170180"/>
            </a:xfrm>
            <a:custGeom>
              <a:avLst/>
              <a:gdLst/>
              <a:ahLst/>
              <a:cxnLst/>
              <a:rect l="l" t="t" r="r" b="b"/>
              <a:pathLst>
                <a:path w="114300" h="170179">
                  <a:moveTo>
                    <a:pt x="114067" y="84824"/>
                  </a:moveTo>
                  <a:lnTo>
                    <a:pt x="114067" y="85158"/>
                  </a:lnTo>
                  <a:lnTo>
                    <a:pt x="0" y="169983"/>
                  </a:lnTo>
                  <a:lnTo>
                    <a:pt x="0" y="0"/>
                  </a:lnTo>
                  <a:lnTo>
                    <a:pt x="114067" y="84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4394070" y="7776733"/>
            <a:ext cx="568325" cy="568325"/>
            <a:chOff x="14394070" y="7776733"/>
            <a:chExt cx="568325" cy="568325"/>
          </a:xfrm>
        </p:grpSpPr>
        <p:sp>
          <p:nvSpPr>
            <p:cNvPr id="12" name="object 12"/>
            <p:cNvSpPr/>
            <p:nvPr/>
          </p:nvSpPr>
          <p:spPr>
            <a:xfrm>
              <a:off x="14394070" y="7776733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76" y="567950"/>
                  </a:moveTo>
                  <a:lnTo>
                    <a:pt x="237911" y="564233"/>
                  </a:lnTo>
                  <a:lnTo>
                    <a:pt x="194215" y="553473"/>
                  </a:lnTo>
                  <a:lnTo>
                    <a:pt x="153470" y="536253"/>
                  </a:lnTo>
                  <a:lnTo>
                    <a:pt x="116261" y="513159"/>
                  </a:lnTo>
                  <a:lnTo>
                    <a:pt x="83173" y="484775"/>
                  </a:lnTo>
                  <a:lnTo>
                    <a:pt x="54789" y="451687"/>
                  </a:lnTo>
                  <a:lnTo>
                    <a:pt x="31695" y="414478"/>
                  </a:lnTo>
                  <a:lnTo>
                    <a:pt x="14476" y="373733"/>
                  </a:lnTo>
                  <a:lnTo>
                    <a:pt x="3715" y="330037"/>
                  </a:lnTo>
                  <a:lnTo>
                    <a:pt x="0" y="283963"/>
                  </a:lnTo>
                  <a:lnTo>
                    <a:pt x="3715" y="237912"/>
                  </a:lnTo>
                  <a:lnTo>
                    <a:pt x="14476" y="194217"/>
                  </a:lnTo>
                  <a:lnTo>
                    <a:pt x="31695" y="153472"/>
                  </a:lnTo>
                  <a:lnTo>
                    <a:pt x="54789" y="116263"/>
                  </a:lnTo>
                  <a:lnTo>
                    <a:pt x="83173" y="83174"/>
                  </a:lnTo>
                  <a:lnTo>
                    <a:pt x="116261" y="54790"/>
                  </a:lnTo>
                  <a:lnTo>
                    <a:pt x="153470" y="31696"/>
                  </a:lnTo>
                  <a:lnTo>
                    <a:pt x="194215" y="14477"/>
                  </a:lnTo>
                  <a:lnTo>
                    <a:pt x="237911" y="3716"/>
                  </a:lnTo>
                  <a:lnTo>
                    <a:pt x="283973" y="0"/>
                  </a:lnTo>
                  <a:lnTo>
                    <a:pt x="330035" y="3716"/>
                  </a:lnTo>
                  <a:lnTo>
                    <a:pt x="373731" y="14477"/>
                  </a:lnTo>
                  <a:lnTo>
                    <a:pt x="414476" y="31696"/>
                  </a:lnTo>
                  <a:lnTo>
                    <a:pt x="451685" y="54790"/>
                  </a:lnTo>
                  <a:lnTo>
                    <a:pt x="484774" y="83174"/>
                  </a:lnTo>
                  <a:lnTo>
                    <a:pt x="513158" y="116263"/>
                  </a:lnTo>
                  <a:lnTo>
                    <a:pt x="536252" y="153472"/>
                  </a:lnTo>
                  <a:lnTo>
                    <a:pt x="553471" y="194217"/>
                  </a:lnTo>
                  <a:lnTo>
                    <a:pt x="564232" y="237912"/>
                  </a:lnTo>
                  <a:lnTo>
                    <a:pt x="567947" y="283975"/>
                  </a:lnTo>
                  <a:lnTo>
                    <a:pt x="564232" y="330037"/>
                  </a:lnTo>
                  <a:lnTo>
                    <a:pt x="553471" y="373733"/>
                  </a:lnTo>
                  <a:lnTo>
                    <a:pt x="536252" y="414478"/>
                  </a:lnTo>
                  <a:lnTo>
                    <a:pt x="513158" y="451687"/>
                  </a:lnTo>
                  <a:lnTo>
                    <a:pt x="484774" y="484775"/>
                  </a:lnTo>
                  <a:lnTo>
                    <a:pt x="451685" y="513159"/>
                  </a:lnTo>
                  <a:lnTo>
                    <a:pt x="414476" y="536253"/>
                  </a:lnTo>
                  <a:lnTo>
                    <a:pt x="373731" y="553473"/>
                  </a:lnTo>
                  <a:lnTo>
                    <a:pt x="330035" y="564233"/>
                  </a:lnTo>
                  <a:lnTo>
                    <a:pt x="283976" y="567950"/>
                  </a:lnTo>
                  <a:close/>
                </a:path>
              </a:pathLst>
            </a:custGeom>
            <a:solidFill>
              <a:srgbClr val="1FC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5128" y="7975662"/>
              <a:ext cx="114300" cy="170180"/>
            </a:xfrm>
            <a:custGeom>
              <a:avLst/>
              <a:gdLst/>
              <a:ahLst/>
              <a:cxnLst/>
              <a:rect l="l" t="t" r="r" b="b"/>
              <a:pathLst>
                <a:path w="114300" h="170179">
                  <a:moveTo>
                    <a:pt x="114068" y="84826"/>
                  </a:moveTo>
                  <a:lnTo>
                    <a:pt x="114068" y="85157"/>
                  </a:lnTo>
                  <a:lnTo>
                    <a:pt x="0" y="169983"/>
                  </a:lnTo>
                  <a:lnTo>
                    <a:pt x="0" y="0"/>
                  </a:lnTo>
                  <a:lnTo>
                    <a:pt x="114068" y="84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10740" y="5866222"/>
            <a:ext cx="3998595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100"/>
              </a:lnSpc>
              <a:spcBef>
                <a:spcPts val="100"/>
              </a:spcBef>
            </a:pPr>
            <a:r>
              <a:rPr sz="1900" spc="210" dirty="0">
                <a:solidFill>
                  <a:srgbClr val="181818"/>
                </a:solidFill>
                <a:latin typeface="Tahoma"/>
                <a:cs typeface="Tahoma"/>
              </a:rPr>
              <a:t>We </a:t>
            </a:r>
            <a:r>
              <a:rPr sz="1900" spc="55" dirty="0">
                <a:solidFill>
                  <a:srgbClr val="181818"/>
                </a:solidFill>
                <a:latin typeface="Tahoma"/>
                <a:cs typeface="Tahoma"/>
              </a:rPr>
              <a:t>all </a:t>
            </a:r>
            <a:r>
              <a:rPr sz="1900" spc="90" dirty="0">
                <a:solidFill>
                  <a:srgbClr val="181818"/>
                </a:solidFill>
                <a:latin typeface="Tahoma"/>
                <a:cs typeface="Tahoma"/>
              </a:rPr>
              <a:t>had </a:t>
            </a:r>
            <a:r>
              <a:rPr sz="1900" spc="55" dirty="0">
                <a:solidFill>
                  <a:srgbClr val="181818"/>
                </a:solidFill>
                <a:latin typeface="Tahoma"/>
                <a:cs typeface="Tahoma"/>
              </a:rPr>
              <a:t>great </a:t>
            </a:r>
            <a:r>
              <a:rPr sz="1900" spc="35" dirty="0">
                <a:solidFill>
                  <a:srgbClr val="181818"/>
                </a:solidFill>
                <a:latin typeface="Tahoma"/>
                <a:cs typeface="Tahoma"/>
              </a:rPr>
              <a:t>experience </a:t>
            </a:r>
            <a:r>
              <a:rPr sz="1900" spc="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15" dirty="0">
                <a:solidFill>
                  <a:srgbClr val="181818"/>
                </a:solidFill>
                <a:latin typeface="Tahoma"/>
                <a:cs typeface="Tahoma"/>
              </a:rPr>
              <a:t>l</a:t>
            </a:r>
            <a:r>
              <a:rPr sz="1900" spc="2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1900" spc="13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1900" spc="-5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1900" spc="15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1900" spc="95" dirty="0">
                <a:solidFill>
                  <a:srgbClr val="181818"/>
                </a:solidFill>
                <a:latin typeface="Tahoma"/>
                <a:cs typeface="Tahoma"/>
              </a:rPr>
              <a:t>g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-140" dirty="0">
                <a:solidFill>
                  <a:srgbClr val="181818"/>
                </a:solidFill>
                <a:latin typeface="Tahoma"/>
                <a:cs typeface="Tahoma"/>
              </a:rPr>
              <a:t>.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390" dirty="0">
                <a:solidFill>
                  <a:srgbClr val="181818"/>
                </a:solidFill>
                <a:latin typeface="Tahoma"/>
                <a:cs typeface="Tahoma"/>
              </a:rPr>
              <a:t>W</a:t>
            </a:r>
            <a:r>
              <a:rPr sz="1900" spc="3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85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1900" spc="25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1900" spc="13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1900" spc="-5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1900" spc="25" dirty="0">
                <a:solidFill>
                  <a:srgbClr val="181818"/>
                </a:solidFill>
                <a:latin typeface="Tahoma"/>
                <a:cs typeface="Tahoma"/>
              </a:rPr>
              <a:t>te</a:t>
            </a:r>
            <a:r>
              <a:rPr sz="1900" spc="85" dirty="0">
                <a:solidFill>
                  <a:srgbClr val="181818"/>
                </a:solidFill>
                <a:latin typeface="Tahoma"/>
                <a:cs typeface="Tahoma"/>
              </a:rPr>
              <a:t>d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1900" spc="30" dirty="0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sz="1900" spc="25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235" dirty="0">
                <a:solidFill>
                  <a:srgbClr val="181818"/>
                </a:solidFill>
                <a:latin typeface="Tahoma"/>
                <a:cs typeface="Tahoma"/>
              </a:rPr>
              <a:t>w</a:t>
            </a:r>
            <a:r>
              <a:rPr sz="1900" spc="15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1900" spc="25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1900" spc="35" dirty="0">
                <a:solidFill>
                  <a:srgbClr val="181818"/>
                </a:solidFill>
                <a:latin typeface="Tahoma"/>
                <a:cs typeface="Tahoma"/>
              </a:rPr>
              <a:t>h  </a:t>
            </a:r>
            <a:r>
              <a:rPr sz="1900" spc="60" dirty="0">
                <a:solidFill>
                  <a:srgbClr val="181818"/>
                </a:solidFill>
                <a:latin typeface="Tahoma"/>
                <a:cs typeface="Tahoma"/>
              </a:rPr>
              <a:t>planning</a:t>
            </a:r>
            <a:r>
              <a:rPr sz="19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executing</a:t>
            </a:r>
            <a:r>
              <a:rPr sz="19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35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20" dirty="0">
                <a:solidFill>
                  <a:srgbClr val="181818"/>
                </a:solidFill>
                <a:latin typeface="Tahoma"/>
                <a:cs typeface="Tahoma"/>
              </a:rPr>
              <a:t>project</a:t>
            </a:r>
            <a:r>
              <a:rPr sz="19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-140" dirty="0">
                <a:solidFill>
                  <a:srgbClr val="181818"/>
                </a:solidFill>
                <a:latin typeface="Tahoma"/>
                <a:cs typeface="Tahoma"/>
              </a:rPr>
              <a:t>.</a:t>
            </a:r>
            <a:endParaRPr sz="1900">
              <a:latin typeface="Tahoma"/>
              <a:cs typeface="Tahoma"/>
            </a:endParaRPr>
          </a:p>
          <a:p>
            <a:pPr marL="92710" marR="85090" algn="ctr">
              <a:lnSpc>
                <a:spcPct val="115100"/>
              </a:lnSpc>
            </a:pPr>
            <a:r>
              <a:rPr sz="1900" spc="50" dirty="0">
                <a:solidFill>
                  <a:srgbClr val="181818"/>
                </a:solidFill>
                <a:latin typeface="Tahoma"/>
                <a:cs typeface="Tahoma"/>
              </a:rPr>
              <a:t>Our</a:t>
            </a:r>
            <a:r>
              <a:rPr sz="19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181818"/>
                </a:solidFill>
                <a:latin typeface="Tahoma"/>
                <a:cs typeface="Tahoma"/>
              </a:rPr>
              <a:t>team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181818"/>
                </a:solidFill>
                <a:latin typeface="Tahoma"/>
                <a:cs typeface="Tahoma"/>
              </a:rPr>
              <a:t>faced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14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30" dirty="0">
                <a:solidFill>
                  <a:srgbClr val="181818"/>
                </a:solidFill>
                <a:latin typeface="Tahoma"/>
                <a:cs typeface="Tahoma"/>
              </a:rPr>
              <a:t>lot</a:t>
            </a:r>
            <a:r>
              <a:rPr sz="19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181818"/>
                </a:solidFill>
                <a:latin typeface="Tahoma"/>
                <a:cs typeface="Tahoma"/>
              </a:rPr>
              <a:t>problems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but </a:t>
            </a:r>
            <a:r>
              <a:rPr sz="1900" spc="-57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130" dirty="0">
                <a:solidFill>
                  <a:srgbClr val="181818"/>
                </a:solidFill>
                <a:latin typeface="Tahoma"/>
                <a:cs typeface="Tahoma"/>
              </a:rPr>
              <a:t>we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40" dirty="0">
                <a:solidFill>
                  <a:srgbClr val="181818"/>
                </a:solidFill>
                <a:latin typeface="Tahoma"/>
                <a:cs typeface="Tahoma"/>
              </a:rPr>
              <a:t>overcome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40" dirty="0">
                <a:solidFill>
                  <a:srgbClr val="181818"/>
                </a:solidFill>
                <a:latin typeface="Tahoma"/>
                <a:cs typeface="Tahoma"/>
              </a:rPr>
              <a:t>them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-140" dirty="0">
                <a:solidFill>
                  <a:srgbClr val="181818"/>
                </a:solidFill>
                <a:latin typeface="Tahoma"/>
                <a:cs typeface="Tahoma"/>
              </a:rPr>
              <a:t>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83007" y="5702181"/>
            <a:ext cx="3790315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100"/>
              </a:lnSpc>
              <a:spcBef>
                <a:spcPts val="100"/>
              </a:spcBef>
            </a:pPr>
            <a:r>
              <a:rPr sz="1900" spc="65" dirty="0">
                <a:solidFill>
                  <a:srgbClr val="181818"/>
                </a:solidFill>
                <a:latin typeface="Tahoma"/>
                <a:cs typeface="Tahoma"/>
              </a:rPr>
              <a:t>After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100" dirty="0">
                <a:solidFill>
                  <a:srgbClr val="181818"/>
                </a:solidFill>
                <a:latin typeface="Tahoma"/>
                <a:cs typeface="Tahoma"/>
              </a:rPr>
              <a:t>3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181818"/>
                </a:solidFill>
                <a:latin typeface="Tahoma"/>
                <a:cs typeface="Tahoma"/>
              </a:rPr>
              <a:t>months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40" dirty="0">
                <a:solidFill>
                  <a:srgbClr val="181818"/>
                </a:solidFill>
                <a:latin typeface="Tahoma"/>
                <a:cs typeface="Tahoma"/>
              </a:rPr>
              <a:t>of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35" dirty="0">
                <a:solidFill>
                  <a:srgbClr val="181818"/>
                </a:solidFill>
                <a:latin typeface="Tahoma"/>
                <a:cs typeface="Tahoma"/>
              </a:rPr>
              <a:t>sheer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181818"/>
                </a:solidFill>
                <a:latin typeface="Tahoma"/>
                <a:cs typeface="Tahoma"/>
              </a:rPr>
              <a:t>hardwork </a:t>
            </a:r>
            <a:r>
              <a:rPr sz="1900" spc="-57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181818"/>
                </a:solidFill>
                <a:latin typeface="Tahoma"/>
                <a:cs typeface="Tahoma"/>
              </a:rPr>
              <a:t>by </a:t>
            </a:r>
            <a:r>
              <a:rPr sz="1900" spc="55" dirty="0">
                <a:solidFill>
                  <a:srgbClr val="181818"/>
                </a:solidFill>
                <a:latin typeface="Tahoma"/>
                <a:cs typeface="Tahoma"/>
              </a:rPr>
              <a:t>all </a:t>
            </a:r>
            <a:r>
              <a:rPr sz="1900" spc="35" dirty="0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sz="1900" spc="50" dirty="0">
                <a:solidFill>
                  <a:srgbClr val="181818"/>
                </a:solidFill>
                <a:latin typeface="Tahoma"/>
                <a:cs typeface="Tahoma"/>
              </a:rPr>
              <a:t>group members </a:t>
            </a:r>
            <a:r>
              <a:rPr sz="1900" spc="130" dirty="0">
                <a:solidFill>
                  <a:srgbClr val="181818"/>
                </a:solidFill>
                <a:latin typeface="Tahoma"/>
                <a:cs typeface="Tahoma"/>
              </a:rPr>
              <a:t>we </a:t>
            </a:r>
            <a:r>
              <a:rPr sz="1900" spc="1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181818"/>
                </a:solidFill>
                <a:latin typeface="Tahoma"/>
                <a:cs typeface="Tahoma"/>
              </a:rPr>
              <a:t>succeeded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-140" dirty="0">
                <a:solidFill>
                  <a:srgbClr val="181818"/>
                </a:solidFill>
                <a:latin typeface="Tahoma"/>
                <a:cs typeface="Tahoma"/>
              </a:rPr>
              <a:t>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1490" y="4717801"/>
            <a:ext cx="15468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25" dirty="0">
                <a:solidFill>
                  <a:srgbClr val="181818"/>
                </a:solidFill>
                <a:latin typeface="Tahoma"/>
                <a:cs typeface="Tahoma"/>
              </a:rPr>
              <a:t>Experiences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3422" y="4682240"/>
            <a:ext cx="25412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1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75" dirty="0">
                <a:solidFill>
                  <a:srgbClr val="181818"/>
                </a:solidFill>
                <a:latin typeface="Tahoma"/>
                <a:cs typeface="Tahoma"/>
              </a:rPr>
              <a:t>x</a:t>
            </a:r>
            <a:r>
              <a:rPr sz="2200" b="1" spc="-70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sz="2200" b="1" spc="-17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25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2200" b="1" spc="-135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2200" b="1" spc="-165" dirty="0">
                <a:solidFill>
                  <a:srgbClr val="181818"/>
                </a:solidFill>
                <a:latin typeface="Tahoma"/>
                <a:cs typeface="Tahoma"/>
              </a:rPr>
              <a:t>m</a:t>
            </a:r>
            <a:r>
              <a:rPr sz="2200" b="1" spc="-17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30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2200" b="1" spc="-114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2200" b="1" spc="-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200" b="1" spc="-65" dirty="0">
                <a:solidFill>
                  <a:srgbClr val="181818"/>
                </a:solidFill>
                <a:latin typeface="Tahoma"/>
                <a:cs typeface="Tahoma"/>
              </a:rPr>
              <a:t>l</a:t>
            </a:r>
            <a:r>
              <a:rPr sz="2200" b="1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2200" b="1" spc="-17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200" b="1" spc="-114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2200" b="1" spc="-150" dirty="0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sz="2200" b="1" dirty="0">
                <a:solidFill>
                  <a:srgbClr val="181818"/>
                </a:solidFill>
                <a:latin typeface="Tahoma"/>
                <a:cs typeface="Tahoma"/>
              </a:rPr>
              <a:t>p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62037" y="4682240"/>
            <a:ext cx="8324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20" dirty="0">
                <a:solidFill>
                  <a:srgbClr val="181818"/>
                </a:solidFill>
                <a:latin typeface="Tahoma"/>
                <a:cs typeface="Tahoma"/>
              </a:rPr>
              <a:t>Result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16000" y="1416446"/>
            <a:ext cx="35248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60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6000" spc="-265" dirty="0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sz="6000" spc="-330" dirty="0">
                <a:solidFill>
                  <a:srgbClr val="181818"/>
                </a:solidFill>
                <a:latin typeface="Tahoma"/>
                <a:cs typeface="Tahoma"/>
              </a:rPr>
              <a:t>mm</a:t>
            </a:r>
            <a:r>
              <a:rPr sz="6000" spc="12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6000" spc="-250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6000" spc="-200" dirty="0">
                <a:solidFill>
                  <a:srgbClr val="181818"/>
                </a:solidFill>
                <a:latin typeface="Tahoma"/>
                <a:cs typeface="Tahoma"/>
              </a:rPr>
              <a:t>y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74114" y="5892681"/>
            <a:ext cx="409511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1765" algn="just">
              <a:lnSpc>
                <a:spcPct val="115100"/>
              </a:lnSpc>
              <a:spcBef>
                <a:spcPts val="100"/>
              </a:spcBef>
            </a:pP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This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20" dirty="0">
                <a:solidFill>
                  <a:srgbClr val="181818"/>
                </a:solidFill>
                <a:latin typeface="Tahoma"/>
                <a:cs typeface="Tahoma"/>
              </a:rPr>
              <a:t>project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60" dirty="0">
                <a:solidFill>
                  <a:srgbClr val="181818"/>
                </a:solidFill>
                <a:latin typeface="Tahoma"/>
                <a:cs typeface="Tahoma"/>
              </a:rPr>
              <a:t>taught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60" dirty="0">
                <a:solidFill>
                  <a:srgbClr val="181818"/>
                </a:solidFill>
                <a:latin typeface="Tahoma"/>
                <a:cs typeface="Tahoma"/>
              </a:rPr>
              <a:t>us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14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30" dirty="0">
                <a:solidFill>
                  <a:srgbClr val="181818"/>
                </a:solidFill>
                <a:latin typeface="Tahoma"/>
                <a:cs typeface="Tahoma"/>
              </a:rPr>
              <a:t>lot</a:t>
            </a:r>
            <a:r>
              <a:rPr sz="19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40" dirty="0">
                <a:solidFill>
                  <a:srgbClr val="181818"/>
                </a:solidFill>
                <a:latin typeface="Tahoma"/>
                <a:cs typeface="Tahoma"/>
              </a:rPr>
              <a:t>of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105" dirty="0">
                <a:solidFill>
                  <a:srgbClr val="181818"/>
                </a:solidFill>
                <a:latin typeface="Tahoma"/>
                <a:cs typeface="Tahoma"/>
              </a:rPr>
              <a:t>new </a:t>
            </a:r>
            <a:r>
              <a:rPr sz="1900" spc="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25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h</a:t>
            </a:r>
            <a:r>
              <a:rPr sz="1900" spc="15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1900" spc="90" dirty="0">
                <a:solidFill>
                  <a:srgbClr val="181818"/>
                </a:solidFill>
                <a:latin typeface="Tahoma"/>
                <a:cs typeface="Tahoma"/>
              </a:rPr>
              <a:t>gs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-140" dirty="0">
                <a:solidFill>
                  <a:srgbClr val="181818"/>
                </a:solidFill>
                <a:latin typeface="Tahoma"/>
                <a:cs typeface="Tahoma"/>
              </a:rPr>
              <a:t>.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25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1900" spc="90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235" dirty="0">
                <a:solidFill>
                  <a:srgbClr val="181818"/>
                </a:solidFill>
                <a:latin typeface="Tahoma"/>
                <a:cs typeface="Tahoma"/>
              </a:rPr>
              <a:t>w</a:t>
            </a:r>
            <a:r>
              <a:rPr sz="1900" spc="3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85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1900" spc="25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1900" spc="13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1900" spc="-5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sz="1900" spc="25" dirty="0">
                <a:solidFill>
                  <a:srgbClr val="181818"/>
                </a:solidFill>
                <a:latin typeface="Tahoma"/>
                <a:cs typeface="Tahoma"/>
              </a:rPr>
              <a:t>te</a:t>
            </a:r>
            <a:r>
              <a:rPr sz="1900" spc="85" dirty="0">
                <a:solidFill>
                  <a:srgbClr val="181818"/>
                </a:solidFill>
                <a:latin typeface="Tahoma"/>
                <a:cs typeface="Tahoma"/>
              </a:rPr>
              <a:t>d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235" dirty="0">
                <a:solidFill>
                  <a:srgbClr val="181818"/>
                </a:solidFill>
                <a:latin typeface="Tahoma"/>
                <a:cs typeface="Tahoma"/>
              </a:rPr>
              <a:t>w</a:t>
            </a:r>
            <a:r>
              <a:rPr sz="1900" spc="30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h</a:t>
            </a:r>
            <a:r>
              <a:rPr sz="1900" spc="135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1900" spc="85" dirty="0">
                <a:solidFill>
                  <a:srgbClr val="181818"/>
                </a:solidFill>
                <a:latin typeface="Tahoma"/>
                <a:cs typeface="Tahoma"/>
              </a:rPr>
              <a:t>d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15" dirty="0">
                <a:solidFill>
                  <a:srgbClr val="181818"/>
                </a:solidFill>
                <a:latin typeface="Tahoma"/>
                <a:cs typeface="Tahoma"/>
              </a:rPr>
              <a:t>l</a:t>
            </a:r>
            <a:r>
              <a:rPr sz="1900" spc="50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1900" spc="25" dirty="0">
                <a:solidFill>
                  <a:srgbClr val="181818"/>
                </a:solidFill>
                <a:latin typeface="Tahoma"/>
                <a:cs typeface="Tahoma"/>
              </a:rPr>
              <a:t>t  </a:t>
            </a: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technical </a:t>
            </a:r>
            <a:r>
              <a:rPr sz="1900" spc="50" dirty="0">
                <a:solidFill>
                  <a:srgbClr val="181818"/>
                </a:solidFill>
                <a:latin typeface="Tahoma"/>
                <a:cs typeface="Tahoma"/>
              </a:rPr>
              <a:t>problems </a:t>
            </a: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but </a:t>
            </a:r>
            <a:r>
              <a:rPr sz="1900" spc="114" dirty="0">
                <a:solidFill>
                  <a:srgbClr val="181818"/>
                </a:solidFill>
                <a:latin typeface="Tahoma"/>
                <a:cs typeface="Tahoma"/>
              </a:rPr>
              <a:t>as </a:t>
            </a:r>
            <a:r>
              <a:rPr sz="1900" spc="130" dirty="0">
                <a:solidFill>
                  <a:srgbClr val="181818"/>
                </a:solidFill>
                <a:latin typeface="Tahoma"/>
                <a:cs typeface="Tahoma"/>
              </a:rPr>
              <a:t>we </a:t>
            </a: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fixed </a:t>
            </a:r>
            <a:r>
              <a:rPr sz="1900" spc="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40" dirty="0">
                <a:solidFill>
                  <a:srgbClr val="181818"/>
                </a:solidFill>
                <a:latin typeface="Tahoma"/>
                <a:cs typeface="Tahoma"/>
              </a:rPr>
              <a:t>them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130" dirty="0">
                <a:solidFill>
                  <a:srgbClr val="181818"/>
                </a:solidFill>
                <a:latin typeface="Tahoma"/>
                <a:cs typeface="Tahoma"/>
              </a:rPr>
              <a:t>we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181818"/>
                </a:solidFill>
                <a:latin typeface="Tahoma"/>
                <a:cs typeface="Tahoma"/>
              </a:rPr>
              <a:t>got</a:t>
            </a:r>
            <a:r>
              <a:rPr sz="1900" spc="-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40" dirty="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45" dirty="0">
                <a:solidFill>
                  <a:srgbClr val="181818"/>
                </a:solidFill>
                <a:latin typeface="Tahoma"/>
                <a:cs typeface="Tahoma"/>
              </a:rPr>
              <a:t>learn</a:t>
            </a:r>
            <a:r>
              <a:rPr sz="1900" spc="-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30" dirty="0">
                <a:solidFill>
                  <a:srgbClr val="181818"/>
                </a:solidFill>
                <a:latin typeface="Tahoma"/>
                <a:cs typeface="Tahoma"/>
              </a:rPr>
              <a:t>different</a:t>
            </a:r>
            <a:r>
              <a:rPr sz="190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181818"/>
                </a:solidFill>
                <a:latin typeface="Tahoma"/>
                <a:cs typeface="Tahoma"/>
              </a:rPr>
              <a:t>things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2905015"/>
            <a:ext cx="18288000" cy="6826884"/>
          </a:xfrm>
          <a:custGeom>
            <a:avLst/>
            <a:gdLst/>
            <a:ahLst/>
            <a:cxnLst/>
            <a:rect l="l" t="t" r="r" b="b"/>
            <a:pathLst>
              <a:path w="18288000" h="6826884">
                <a:moveTo>
                  <a:pt x="0" y="6826664"/>
                </a:moveTo>
                <a:lnTo>
                  <a:pt x="18287998" y="6826664"/>
                </a:lnTo>
                <a:lnTo>
                  <a:pt x="18287998" y="0"/>
                </a:lnTo>
                <a:lnTo>
                  <a:pt x="0" y="0"/>
                </a:lnTo>
                <a:lnTo>
                  <a:pt x="0" y="6826664"/>
                </a:lnTo>
                <a:close/>
              </a:path>
            </a:pathLst>
          </a:custGeom>
          <a:solidFill>
            <a:srgbClr val="D9E6D0"/>
          </a:solidFill>
        </p:spPr>
        <p:txBody>
          <a:bodyPr wrap="square" lIns="0" tIns="0" rIns="0" bIns="0" rtlCol="0"/>
          <a:lstStyle/>
          <a:p>
            <a:endParaRPr sz="3200" dirty="0"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8288000" cy="2905125"/>
          </a:xfrm>
          <a:custGeom>
            <a:avLst/>
            <a:gdLst/>
            <a:ahLst/>
            <a:cxnLst/>
            <a:rect l="l" t="t" r="r" b="b"/>
            <a:pathLst>
              <a:path w="18288000" h="2905125">
                <a:moveTo>
                  <a:pt x="18287998" y="2905124"/>
                </a:moveTo>
                <a:lnTo>
                  <a:pt x="0" y="29051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2905124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731789"/>
            <a:ext cx="18287999" cy="5552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34846" y="1119250"/>
            <a:ext cx="891540" cy="880744"/>
          </a:xfrm>
          <a:custGeom>
            <a:avLst/>
            <a:gdLst/>
            <a:ahLst/>
            <a:cxnLst/>
            <a:rect l="l" t="t" r="r" b="b"/>
            <a:pathLst>
              <a:path w="891539" h="880744">
                <a:moveTo>
                  <a:pt x="683869" y="645820"/>
                </a:moveTo>
                <a:lnTo>
                  <a:pt x="435419" y="548297"/>
                </a:lnTo>
                <a:lnTo>
                  <a:pt x="349745" y="518071"/>
                </a:lnTo>
                <a:lnTo>
                  <a:pt x="299961" y="509524"/>
                </a:lnTo>
                <a:lnTo>
                  <a:pt x="287248" y="510057"/>
                </a:lnTo>
                <a:lnTo>
                  <a:pt x="57581" y="586105"/>
                </a:lnTo>
                <a:lnTo>
                  <a:pt x="24180" y="607555"/>
                </a:lnTo>
                <a:lnTo>
                  <a:pt x="3924" y="641858"/>
                </a:lnTo>
                <a:lnTo>
                  <a:pt x="12" y="668299"/>
                </a:lnTo>
                <a:lnTo>
                  <a:pt x="12" y="821461"/>
                </a:lnTo>
                <a:lnTo>
                  <a:pt x="12" y="826173"/>
                </a:lnTo>
                <a:lnTo>
                  <a:pt x="17500" y="863676"/>
                </a:lnTo>
                <a:lnTo>
                  <a:pt x="55092" y="880465"/>
                </a:lnTo>
                <a:lnTo>
                  <a:pt x="59728" y="880554"/>
                </a:lnTo>
                <a:lnTo>
                  <a:pt x="69024" y="879627"/>
                </a:lnTo>
                <a:lnTo>
                  <a:pt x="675614" y="665556"/>
                </a:lnTo>
                <a:lnTo>
                  <a:pt x="683869" y="653491"/>
                </a:lnTo>
                <a:lnTo>
                  <a:pt x="683869" y="645820"/>
                </a:lnTo>
                <a:close/>
              </a:path>
              <a:path w="891539" h="880744">
                <a:moveTo>
                  <a:pt x="891057" y="390639"/>
                </a:moveTo>
                <a:lnTo>
                  <a:pt x="884491" y="348107"/>
                </a:lnTo>
                <a:lnTo>
                  <a:pt x="865428" y="309575"/>
                </a:lnTo>
                <a:lnTo>
                  <a:pt x="835660" y="278701"/>
                </a:lnTo>
                <a:lnTo>
                  <a:pt x="798004" y="258368"/>
                </a:lnTo>
                <a:lnTo>
                  <a:pt x="73558" y="1943"/>
                </a:lnTo>
                <a:lnTo>
                  <a:pt x="59702" y="0"/>
                </a:lnTo>
                <a:lnTo>
                  <a:pt x="55054" y="101"/>
                </a:lnTo>
                <a:lnTo>
                  <a:pt x="17424" y="16967"/>
                </a:lnTo>
                <a:lnTo>
                  <a:pt x="0" y="54559"/>
                </a:lnTo>
                <a:lnTo>
                  <a:pt x="12" y="212432"/>
                </a:lnTo>
                <a:lnTo>
                  <a:pt x="8915" y="251371"/>
                </a:lnTo>
                <a:lnTo>
                  <a:pt x="34290" y="282079"/>
                </a:lnTo>
                <a:lnTo>
                  <a:pt x="469011" y="440372"/>
                </a:lnTo>
                <a:lnTo>
                  <a:pt x="813092" y="561238"/>
                </a:lnTo>
                <a:lnTo>
                  <a:pt x="817473" y="562787"/>
                </a:lnTo>
                <a:lnTo>
                  <a:pt x="821994" y="563803"/>
                </a:lnTo>
                <a:lnTo>
                  <a:pt x="831253" y="564730"/>
                </a:lnTo>
                <a:lnTo>
                  <a:pt x="835863" y="564642"/>
                </a:lnTo>
                <a:lnTo>
                  <a:pt x="873353" y="548068"/>
                </a:lnTo>
                <a:lnTo>
                  <a:pt x="891006" y="510844"/>
                </a:lnTo>
                <a:lnTo>
                  <a:pt x="891057" y="390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97698" y="898557"/>
            <a:ext cx="103282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0" spc="240" dirty="0">
                <a:latin typeface="Trebuchet MS"/>
                <a:cs typeface="Trebuchet MS"/>
              </a:rPr>
              <a:t>Meet</a:t>
            </a:r>
            <a:r>
              <a:rPr sz="7000" b="0" spc="185" dirty="0">
                <a:latin typeface="Trebuchet MS"/>
                <a:cs typeface="Trebuchet MS"/>
              </a:rPr>
              <a:t> </a:t>
            </a:r>
            <a:r>
              <a:rPr sz="7000" b="0" spc="220" dirty="0">
                <a:latin typeface="Trebuchet MS"/>
                <a:cs typeface="Trebuchet MS"/>
              </a:rPr>
              <a:t>the</a:t>
            </a:r>
            <a:r>
              <a:rPr sz="7000" b="0" spc="190" dirty="0">
                <a:latin typeface="Trebuchet MS"/>
                <a:cs typeface="Trebuchet MS"/>
              </a:rPr>
              <a:t> </a:t>
            </a:r>
            <a:r>
              <a:rPr sz="7000" b="0" spc="30" dirty="0">
                <a:latin typeface="Trebuchet MS"/>
                <a:cs typeface="Trebuchet MS"/>
              </a:rPr>
              <a:t>Team</a:t>
            </a:r>
            <a:r>
              <a:rPr sz="7000" b="0" spc="190" dirty="0">
                <a:latin typeface="Trebuchet MS"/>
                <a:cs typeface="Trebuchet MS"/>
              </a:rPr>
              <a:t> </a:t>
            </a:r>
            <a:r>
              <a:rPr sz="7000" b="0" spc="185" dirty="0">
                <a:latin typeface="Trebuchet MS"/>
                <a:cs typeface="Trebuchet MS"/>
              </a:rPr>
              <a:t>Members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80616" y="3375326"/>
            <a:ext cx="585511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105" dirty="0">
                <a:latin typeface="Tahoma"/>
                <a:cs typeface="Tahoma"/>
              </a:rPr>
              <a:t>Vishwesh Jadhav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5400" y="4888367"/>
            <a:ext cx="583458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95" dirty="0">
                <a:latin typeface="Tahoma"/>
                <a:cs typeface="Tahoma"/>
              </a:rPr>
              <a:t> Sahil </a:t>
            </a:r>
            <a:r>
              <a:rPr lang="en-US" sz="4000" spc="95" dirty="0" err="1">
                <a:latin typeface="Tahoma"/>
                <a:cs typeface="Tahoma"/>
              </a:rPr>
              <a:t>Kumarwar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06200" y="3489493"/>
            <a:ext cx="509224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5" dirty="0">
                <a:latin typeface="Tahoma"/>
                <a:cs typeface="Tahoma"/>
              </a:rPr>
              <a:t> Lavanya </a:t>
            </a:r>
            <a:r>
              <a:rPr lang="en-US" sz="4000" spc="5" dirty="0" err="1">
                <a:latin typeface="Tahoma"/>
                <a:cs typeface="Tahoma"/>
              </a:rPr>
              <a:t>Temburne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58600" y="4888368"/>
            <a:ext cx="509224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dirty="0" err="1">
                <a:latin typeface="Tahoma"/>
                <a:cs typeface="Tahoma"/>
              </a:rPr>
              <a:t>Risheel</a:t>
            </a:r>
            <a:r>
              <a:rPr lang="en-US" sz="4000" dirty="0">
                <a:latin typeface="Tahoma"/>
                <a:cs typeface="Tahoma"/>
              </a:rPr>
              <a:t> </a:t>
            </a:r>
            <a:r>
              <a:rPr lang="en-US" sz="4000" dirty="0" err="1">
                <a:latin typeface="Tahoma"/>
                <a:cs typeface="Tahoma"/>
              </a:rPr>
              <a:t>Chheda</a:t>
            </a:r>
            <a:endParaRPr sz="4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3275" y="994727"/>
            <a:ext cx="9061450" cy="8297545"/>
          </a:xfrm>
          <a:custGeom>
            <a:avLst/>
            <a:gdLst/>
            <a:ahLst/>
            <a:cxnLst/>
            <a:rect l="l" t="t" r="r" b="b"/>
            <a:pathLst>
              <a:path w="9061450" h="8297545">
                <a:moveTo>
                  <a:pt x="6665962" y="8297255"/>
                </a:moveTo>
                <a:lnTo>
                  <a:pt x="2395023" y="8297255"/>
                </a:lnTo>
                <a:lnTo>
                  <a:pt x="0" y="4148627"/>
                </a:lnTo>
                <a:lnTo>
                  <a:pt x="2395023" y="0"/>
                </a:lnTo>
                <a:lnTo>
                  <a:pt x="6665963" y="0"/>
                </a:lnTo>
                <a:lnTo>
                  <a:pt x="9060986" y="4148627"/>
                </a:lnTo>
                <a:lnTo>
                  <a:pt x="6665962" y="8297255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04522" y="4321492"/>
            <a:ext cx="6878955" cy="1644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600" spc="-7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600" spc="-1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0600" spc="-2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600" spc="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600" spc="40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0600" spc="-9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600" spc="-1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06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600" spc="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0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17594" y="861581"/>
            <a:ext cx="4305300" cy="4959350"/>
          </a:xfrm>
          <a:custGeom>
            <a:avLst/>
            <a:gdLst/>
            <a:ahLst/>
            <a:cxnLst/>
            <a:rect l="l" t="t" r="r" b="b"/>
            <a:pathLst>
              <a:path w="4305300" h="4959350">
                <a:moveTo>
                  <a:pt x="1920829" y="4958729"/>
                </a:moveTo>
                <a:lnTo>
                  <a:pt x="0" y="3731638"/>
                </a:lnTo>
                <a:lnTo>
                  <a:pt x="114802" y="1177701"/>
                </a:lnTo>
                <a:lnTo>
                  <a:pt x="2383898" y="0"/>
                </a:lnTo>
                <a:lnTo>
                  <a:pt x="4176061" y="1144895"/>
                </a:lnTo>
                <a:lnTo>
                  <a:pt x="4304726" y="1227090"/>
                </a:lnTo>
                <a:lnTo>
                  <a:pt x="4189925" y="3781028"/>
                </a:lnTo>
                <a:lnTo>
                  <a:pt x="1920829" y="4958729"/>
                </a:lnTo>
                <a:close/>
              </a:path>
            </a:pathLst>
          </a:custGeom>
          <a:solidFill>
            <a:srgbClr val="86C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068056" y="2644226"/>
            <a:ext cx="2804160" cy="1240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950" b="1" spc="-48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7950" b="1" spc="-2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7950" b="1" spc="-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950" b="1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950" b="1" spc="31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7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38386" y="4429343"/>
            <a:ext cx="4305300" cy="4959350"/>
          </a:xfrm>
          <a:custGeom>
            <a:avLst/>
            <a:gdLst/>
            <a:ahLst/>
            <a:cxnLst/>
            <a:rect l="l" t="t" r="r" b="b"/>
            <a:pathLst>
              <a:path w="4305300" h="4959350">
                <a:moveTo>
                  <a:pt x="1920828" y="4958730"/>
                </a:moveTo>
                <a:lnTo>
                  <a:pt x="0" y="3731639"/>
                </a:lnTo>
                <a:lnTo>
                  <a:pt x="114802" y="1177701"/>
                </a:lnTo>
                <a:lnTo>
                  <a:pt x="2383898" y="0"/>
                </a:lnTo>
                <a:lnTo>
                  <a:pt x="4304727" y="1227091"/>
                </a:lnTo>
                <a:lnTo>
                  <a:pt x="4189924" y="3781028"/>
                </a:lnTo>
                <a:lnTo>
                  <a:pt x="1920828" y="4958730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88873" y="6211987"/>
            <a:ext cx="2404110" cy="1240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950" b="1" spc="-48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7950" b="1" spc="-2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7950" b="1" spc="-3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7950" b="1" spc="31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79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09557" y="4466751"/>
            <a:ext cx="4305300" cy="4959350"/>
          </a:xfrm>
          <a:custGeom>
            <a:avLst/>
            <a:gdLst/>
            <a:ahLst/>
            <a:cxnLst/>
            <a:rect l="l" t="t" r="r" b="b"/>
            <a:pathLst>
              <a:path w="4305300" h="4959350">
                <a:moveTo>
                  <a:pt x="1920828" y="4958729"/>
                </a:moveTo>
                <a:lnTo>
                  <a:pt x="0" y="3731638"/>
                </a:lnTo>
                <a:lnTo>
                  <a:pt x="114802" y="1177701"/>
                </a:lnTo>
                <a:lnTo>
                  <a:pt x="2383898" y="0"/>
                </a:lnTo>
                <a:lnTo>
                  <a:pt x="4304727" y="1227091"/>
                </a:lnTo>
                <a:lnTo>
                  <a:pt x="4189924" y="3781028"/>
                </a:lnTo>
                <a:lnTo>
                  <a:pt x="1920828" y="4958729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29088" y="6249396"/>
            <a:ext cx="2465705" cy="1240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950" b="1" spc="-2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7950" b="1" spc="-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7950" b="1" spc="-4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7950" b="1" spc="31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7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65852" y="2014114"/>
            <a:ext cx="7891145" cy="16757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800" spc="-60" dirty="0">
                <a:solidFill>
                  <a:srgbClr val="4F616B"/>
                </a:solidFill>
              </a:rPr>
              <a:t>Introduction</a:t>
            </a:r>
            <a:endParaRPr sz="10800"/>
          </a:p>
        </p:txBody>
      </p:sp>
      <p:grpSp>
        <p:nvGrpSpPr>
          <p:cNvPr id="9" name="object 9"/>
          <p:cNvGrpSpPr/>
          <p:nvPr/>
        </p:nvGrpSpPr>
        <p:grpSpPr>
          <a:xfrm>
            <a:off x="1807" y="7029266"/>
            <a:ext cx="5702300" cy="3253740"/>
            <a:chOff x="1807" y="7029266"/>
            <a:chExt cx="5702300" cy="3253740"/>
          </a:xfrm>
        </p:grpSpPr>
        <p:sp>
          <p:nvSpPr>
            <p:cNvPr id="10" name="object 10"/>
            <p:cNvSpPr/>
            <p:nvPr/>
          </p:nvSpPr>
          <p:spPr>
            <a:xfrm>
              <a:off x="1807" y="8637763"/>
              <a:ext cx="1901825" cy="1645285"/>
            </a:xfrm>
            <a:custGeom>
              <a:avLst/>
              <a:gdLst/>
              <a:ahLst/>
              <a:cxnLst/>
              <a:rect l="l" t="t" r="r" b="b"/>
              <a:pathLst>
                <a:path w="1901825" h="1645284">
                  <a:moveTo>
                    <a:pt x="1425492" y="1645197"/>
                  </a:moveTo>
                  <a:lnTo>
                    <a:pt x="475785" y="1645197"/>
                  </a:lnTo>
                  <a:lnTo>
                    <a:pt x="0" y="823461"/>
                  </a:lnTo>
                  <a:lnTo>
                    <a:pt x="475785" y="0"/>
                  </a:lnTo>
                  <a:lnTo>
                    <a:pt x="1425492" y="0"/>
                  </a:lnTo>
                  <a:lnTo>
                    <a:pt x="1901209" y="823461"/>
                  </a:lnTo>
                  <a:lnTo>
                    <a:pt x="1425492" y="1645197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51514" y="7029266"/>
              <a:ext cx="2851150" cy="3253740"/>
            </a:xfrm>
            <a:custGeom>
              <a:avLst/>
              <a:gdLst/>
              <a:ahLst/>
              <a:cxnLst/>
              <a:rect l="l" t="t" r="r" b="b"/>
              <a:pathLst>
                <a:path w="2851150" h="3253740">
                  <a:moveTo>
                    <a:pt x="2376995" y="3253694"/>
                  </a:moveTo>
                  <a:lnTo>
                    <a:pt x="1425492" y="3253694"/>
                  </a:lnTo>
                  <a:lnTo>
                    <a:pt x="650994" y="1912437"/>
                  </a:lnTo>
                  <a:lnTo>
                    <a:pt x="320138" y="1339831"/>
                  </a:lnTo>
                  <a:lnTo>
                    <a:pt x="0" y="786761"/>
                  </a:lnTo>
                  <a:lnTo>
                    <a:pt x="455535" y="0"/>
                  </a:lnTo>
                  <a:lnTo>
                    <a:pt x="1445741" y="0"/>
                  </a:lnTo>
                  <a:lnTo>
                    <a:pt x="1736580" y="502356"/>
                  </a:lnTo>
                  <a:lnTo>
                    <a:pt x="1736798" y="502356"/>
                  </a:lnTo>
                  <a:lnTo>
                    <a:pt x="2376304" y="1608496"/>
                  </a:lnTo>
                  <a:lnTo>
                    <a:pt x="2376995" y="1608496"/>
                  </a:lnTo>
                  <a:lnTo>
                    <a:pt x="2552056" y="1912437"/>
                  </a:lnTo>
                  <a:lnTo>
                    <a:pt x="2551917" y="1912506"/>
                  </a:lnTo>
                  <a:lnTo>
                    <a:pt x="2850916" y="2431958"/>
                  </a:lnTo>
                  <a:lnTo>
                    <a:pt x="2376995" y="3253694"/>
                  </a:lnTo>
                  <a:close/>
                </a:path>
                <a:path w="2851150" h="3253740">
                  <a:moveTo>
                    <a:pt x="1736798" y="502356"/>
                  </a:moveTo>
                  <a:lnTo>
                    <a:pt x="1736580" y="502356"/>
                  </a:lnTo>
                  <a:lnTo>
                    <a:pt x="1736718" y="502218"/>
                  </a:lnTo>
                  <a:lnTo>
                    <a:pt x="1736798" y="502356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2723" y="7029266"/>
              <a:ext cx="2851150" cy="3253740"/>
            </a:xfrm>
            <a:custGeom>
              <a:avLst/>
              <a:gdLst/>
              <a:ahLst/>
              <a:cxnLst/>
              <a:rect l="l" t="t" r="r" b="b"/>
              <a:pathLst>
                <a:path w="2851150" h="3253739">
                  <a:moveTo>
                    <a:pt x="2375199" y="3253694"/>
                  </a:moveTo>
                  <a:lnTo>
                    <a:pt x="1425492" y="3253694"/>
                  </a:lnTo>
                  <a:lnTo>
                    <a:pt x="949706" y="2431958"/>
                  </a:lnTo>
                  <a:lnTo>
                    <a:pt x="951157" y="2429542"/>
                  </a:lnTo>
                  <a:lnTo>
                    <a:pt x="476062" y="1608496"/>
                  </a:lnTo>
                  <a:lnTo>
                    <a:pt x="475785" y="1608496"/>
                  </a:lnTo>
                  <a:lnTo>
                    <a:pt x="0" y="786761"/>
                  </a:lnTo>
                  <a:lnTo>
                    <a:pt x="455535" y="0"/>
                  </a:lnTo>
                  <a:lnTo>
                    <a:pt x="1445741" y="0"/>
                  </a:lnTo>
                  <a:lnTo>
                    <a:pt x="1713644" y="462733"/>
                  </a:lnTo>
                  <a:lnTo>
                    <a:pt x="1716187" y="462733"/>
                  </a:lnTo>
                  <a:lnTo>
                    <a:pt x="2529050" y="1871778"/>
                  </a:lnTo>
                  <a:lnTo>
                    <a:pt x="2527738" y="1872537"/>
                  </a:lnTo>
                  <a:lnTo>
                    <a:pt x="2850916" y="2431958"/>
                  </a:lnTo>
                  <a:lnTo>
                    <a:pt x="2375199" y="3253694"/>
                  </a:lnTo>
                  <a:close/>
                </a:path>
                <a:path w="2851150" h="3253739">
                  <a:moveTo>
                    <a:pt x="1716187" y="462733"/>
                  </a:moveTo>
                  <a:lnTo>
                    <a:pt x="1713644" y="462733"/>
                  </a:lnTo>
                  <a:lnTo>
                    <a:pt x="1715510" y="461559"/>
                  </a:lnTo>
                  <a:lnTo>
                    <a:pt x="1716187" y="462733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00192" y="1294212"/>
            <a:ext cx="8150225" cy="1514475"/>
          </a:xfrm>
          <a:custGeom>
            <a:avLst/>
            <a:gdLst/>
            <a:ahLst/>
            <a:cxnLst/>
            <a:rect l="l" t="t" r="r" b="b"/>
            <a:pathLst>
              <a:path w="8150225" h="1514475">
                <a:moveTo>
                  <a:pt x="7958420" y="1514004"/>
                </a:moveTo>
                <a:lnTo>
                  <a:pt x="191738" y="1514004"/>
                </a:lnTo>
                <a:lnTo>
                  <a:pt x="179029" y="1510503"/>
                </a:lnTo>
                <a:lnTo>
                  <a:pt x="136239" y="1490142"/>
                </a:lnTo>
                <a:lnTo>
                  <a:pt x="97879" y="1462997"/>
                </a:lnTo>
                <a:lnTo>
                  <a:pt x="64735" y="1429853"/>
                </a:lnTo>
                <a:lnTo>
                  <a:pt x="37590" y="1391493"/>
                </a:lnTo>
                <a:lnTo>
                  <a:pt x="17229" y="1348703"/>
                </a:lnTo>
                <a:lnTo>
                  <a:pt x="4438" y="1302267"/>
                </a:lnTo>
                <a:lnTo>
                  <a:pt x="0" y="1252969"/>
                </a:lnTo>
                <a:lnTo>
                  <a:pt x="0" y="274763"/>
                </a:lnTo>
                <a:lnTo>
                  <a:pt x="4438" y="225466"/>
                </a:lnTo>
                <a:lnTo>
                  <a:pt x="17229" y="179029"/>
                </a:lnTo>
                <a:lnTo>
                  <a:pt x="37590" y="136239"/>
                </a:lnTo>
                <a:lnTo>
                  <a:pt x="64735" y="97879"/>
                </a:lnTo>
                <a:lnTo>
                  <a:pt x="97879" y="64735"/>
                </a:lnTo>
                <a:lnTo>
                  <a:pt x="136239" y="37590"/>
                </a:lnTo>
                <a:lnTo>
                  <a:pt x="179029" y="17229"/>
                </a:lnTo>
                <a:lnTo>
                  <a:pt x="225465" y="4438"/>
                </a:lnTo>
                <a:lnTo>
                  <a:pt x="274763" y="0"/>
                </a:lnTo>
                <a:lnTo>
                  <a:pt x="7875395" y="0"/>
                </a:lnTo>
                <a:lnTo>
                  <a:pt x="7924693" y="4438"/>
                </a:lnTo>
                <a:lnTo>
                  <a:pt x="7971129" y="17229"/>
                </a:lnTo>
                <a:lnTo>
                  <a:pt x="8013919" y="37590"/>
                </a:lnTo>
                <a:lnTo>
                  <a:pt x="8052279" y="64735"/>
                </a:lnTo>
                <a:lnTo>
                  <a:pt x="8085423" y="97879"/>
                </a:lnTo>
                <a:lnTo>
                  <a:pt x="8112568" y="136239"/>
                </a:lnTo>
                <a:lnTo>
                  <a:pt x="8132928" y="179029"/>
                </a:lnTo>
                <a:lnTo>
                  <a:pt x="8145720" y="225466"/>
                </a:lnTo>
                <a:lnTo>
                  <a:pt x="8150158" y="274763"/>
                </a:lnTo>
                <a:lnTo>
                  <a:pt x="8150158" y="1252969"/>
                </a:lnTo>
                <a:lnTo>
                  <a:pt x="8145720" y="1302267"/>
                </a:lnTo>
                <a:lnTo>
                  <a:pt x="8132928" y="1348703"/>
                </a:lnTo>
                <a:lnTo>
                  <a:pt x="8112568" y="1391493"/>
                </a:lnTo>
                <a:lnTo>
                  <a:pt x="8085423" y="1429853"/>
                </a:lnTo>
                <a:lnTo>
                  <a:pt x="8052279" y="1462997"/>
                </a:lnTo>
                <a:lnTo>
                  <a:pt x="8013919" y="1490142"/>
                </a:lnTo>
                <a:lnTo>
                  <a:pt x="7971129" y="1510503"/>
                </a:lnTo>
                <a:lnTo>
                  <a:pt x="7958420" y="1514004"/>
                </a:lnTo>
                <a:close/>
              </a:path>
            </a:pathLst>
          </a:custGeom>
          <a:solidFill>
            <a:srgbClr val="1FC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7673" y="1294212"/>
            <a:ext cx="5742940" cy="8587740"/>
          </a:xfrm>
          <a:custGeom>
            <a:avLst/>
            <a:gdLst/>
            <a:ahLst/>
            <a:cxnLst/>
            <a:rect l="l" t="t" r="r" b="b"/>
            <a:pathLst>
              <a:path w="5742940" h="8587740">
                <a:moveTo>
                  <a:pt x="5364626" y="8587246"/>
                </a:moveTo>
                <a:lnTo>
                  <a:pt x="377686" y="8587246"/>
                </a:lnTo>
                <a:lnTo>
                  <a:pt x="342417" y="8585045"/>
                </a:lnTo>
                <a:lnTo>
                  <a:pt x="295204" y="8576119"/>
                </a:lnTo>
                <a:lnTo>
                  <a:pt x="250151" y="8561695"/>
                </a:lnTo>
                <a:lnTo>
                  <a:pt x="207629" y="8542145"/>
                </a:lnTo>
                <a:lnTo>
                  <a:pt x="168009" y="8517839"/>
                </a:lnTo>
                <a:lnTo>
                  <a:pt x="131660" y="8489148"/>
                </a:lnTo>
                <a:lnTo>
                  <a:pt x="98955" y="8456442"/>
                </a:lnTo>
                <a:lnTo>
                  <a:pt x="70264" y="8420094"/>
                </a:lnTo>
                <a:lnTo>
                  <a:pt x="45958" y="8380473"/>
                </a:lnTo>
                <a:lnTo>
                  <a:pt x="26407" y="8337951"/>
                </a:lnTo>
                <a:lnTo>
                  <a:pt x="11984" y="8292898"/>
                </a:lnTo>
                <a:lnTo>
                  <a:pt x="3057" y="8245686"/>
                </a:lnTo>
                <a:lnTo>
                  <a:pt x="0" y="8196684"/>
                </a:lnTo>
                <a:lnTo>
                  <a:pt x="0" y="391418"/>
                </a:lnTo>
                <a:lnTo>
                  <a:pt x="3057" y="342417"/>
                </a:lnTo>
                <a:lnTo>
                  <a:pt x="11984" y="295204"/>
                </a:lnTo>
                <a:lnTo>
                  <a:pt x="26407" y="250151"/>
                </a:lnTo>
                <a:lnTo>
                  <a:pt x="45958" y="207629"/>
                </a:lnTo>
                <a:lnTo>
                  <a:pt x="70264" y="168009"/>
                </a:lnTo>
                <a:lnTo>
                  <a:pt x="98955" y="131660"/>
                </a:lnTo>
                <a:lnTo>
                  <a:pt x="131660" y="98955"/>
                </a:lnTo>
                <a:lnTo>
                  <a:pt x="168009" y="70264"/>
                </a:lnTo>
                <a:lnTo>
                  <a:pt x="207629" y="45958"/>
                </a:lnTo>
                <a:lnTo>
                  <a:pt x="250151" y="26407"/>
                </a:lnTo>
                <a:lnTo>
                  <a:pt x="295204" y="11984"/>
                </a:lnTo>
                <a:lnTo>
                  <a:pt x="342417" y="3057"/>
                </a:lnTo>
                <a:lnTo>
                  <a:pt x="391418" y="0"/>
                </a:lnTo>
                <a:lnTo>
                  <a:pt x="5350893" y="0"/>
                </a:lnTo>
                <a:lnTo>
                  <a:pt x="5399895" y="3057"/>
                </a:lnTo>
                <a:lnTo>
                  <a:pt x="5447107" y="11984"/>
                </a:lnTo>
                <a:lnTo>
                  <a:pt x="5492160" y="26407"/>
                </a:lnTo>
                <a:lnTo>
                  <a:pt x="5534682" y="45958"/>
                </a:lnTo>
                <a:lnTo>
                  <a:pt x="5574303" y="70264"/>
                </a:lnTo>
                <a:lnTo>
                  <a:pt x="5610652" y="98955"/>
                </a:lnTo>
                <a:lnTo>
                  <a:pt x="5643357" y="131660"/>
                </a:lnTo>
                <a:lnTo>
                  <a:pt x="5672048" y="168009"/>
                </a:lnTo>
                <a:lnTo>
                  <a:pt x="5696354" y="207629"/>
                </a:lnTo>
                <a:lnTo>
                  <a:pt x="5715905" y="250151"/>
                </a:lnTo>
                <a:lnTo>
                  <a:pt x="5730328" y="295204"/>
                </a:lnTo>
                <a:lnTo>
                  <a:pt x="5739255" y="342417"/>
                </a:lnTo>
                <a:lnTo>
                  <a:pt x="5742313" y="391418"/>
                </a:lnTo>
                <a:lnTo>
                  <a:pt x="5742313" y="8196684"/>
                </a:lnTo>
                <a:lnTo>
                  <a:pt x="5739255" y="8245686"/>
                </a:lnTo>
                <a:lnTo>
                  <a:pt x="5730328" y="8292898"/>
                </a:lnTo>
                <a:lnTo>
                  <a:pt x="5715905" y="8337951"/>
                </a:lnTo>
                <a:lnTo>
                  <a:pt x="5696354" y="8380473"/>
                </a:lnTo>
                <a:lnTo>
                  <a:pt x="5672048" y="8420094"/>
                </a:lnTo>
                <a:lnTo>
                  <a:pt x="5643357" y="8456442"/>
                </a:lnTo>
                <a:lnTo>
                  <a:pt x="5610652" y="8489148"/>
                </a:lnTo>
                <a:lnTo>
                  <a:pt x="5574303" y="8517839"/>
                </a:lnTo>
                <a:lnTo>
                  <a:pt x="5534682" y="8542145"/>
                </a:lnTo>
                <a:lnTo>
                  <a:pt x="5492160" y="8561695"/>
                </a:lnTo>
                <a:lnTo>
                  <a:pt x="5447107" y="8576119"/>
                </a:lnTo>
                <a:lnTo>
                  <a:pt x="5399895" y="8585045"/>
                </a:lnTo>
                <a:lnTo>
                  <a:pt x="5364626" y="85872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9716" y="3154310"/>
            <a:ext cx="4739583" cy="71093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003998" y="8662820"/>
            <a:ext cx="1447165" cy="829944"/>
            <a:chOff x="3003998" y="8662820"/>
            <a:chExt cx="1447165" cy="829944"/>
          </a:xfrm>
        </p:grpSpPr>
        <p:sp>
          <p:nvSpPr>
            <p:cNvPr id="6" name="object 6"/>
            <p:cNvSpPr/>
            <p:nvPr/>
          </p:nvSpPr>
          <p:spPr>
            <a:xfrm>
              <a:off x="3003998" y="9073387"/>
              <a:ext cx="482600" cy="419734"/>
            </a:xfrm>
            <a:custGeom>
              <a:avLst/>
              <a:gdLst/>
              <a:ahLst/>
              <a:cxnLst/>
              <a:rect l="l" t="t" r="r" b="b"/>
              <a:pathLst>
                <a:path w="482600" h="419734">
                  <a:moveTo>
                    <a:pt x="361736" y="419239"/>
                  </a:moveTo>
                  <a:lnTo>
                    <a:pt x="120736" y="419239"/>
                  </a:lnTo>
                  <a:lnTo>
                    <a:pt x="0" y="209839"/>
                  </a:lnTo>
                  <a:lnTo>
                    <a:pt x="120736" y="0"/>
                  </a:lnTo>
                  <a:lnTo>
                    <a:pt x="361736" y="0"/>
                  </a:lnTo>
                  <a:lnTo>
                    <a:pt x="482455" y="209839"/>
                  </a:lnTo>
                  <a:lnTo>
                    <a:pt x="361736" y="41923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44997" y="8662820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841" y="828674"/>
                  </a:moveTo>
                  <a:lnTo>
                    <a:pt x="361086" y="828674"/>
                  </a:lnTo>
                  <a:lnTo>
                    <a:pt x="165198" y="488018"/>
                  </a:lnTo>
                  <a:lnTo>
                    <a:pt x="81239" y="342103"/>
                  </a:lnTo>
                  <a:lnTo>
                    <a:pt x="0" y="201166"/>
                  </a:lnTo>
                  <a:lnTo>
                    <a:pt x="115989" y="0"/>
                  </a:lnTo>
                  <a:lnTo>
                    <a:pt x="366483" y="0"/>
                  </a:lnTo>
                  <a:lnTo>
                    <a:pt x="440658" y="128657"/>
                  </a:lnTo>
                  <a:lnTo>
                    <a:pt x="603016" y="410566"/>
                  </a:lnTo>
                  <a:lnTo>
                    <a:pt x="603192" y="410566"/>
                  </a:lnTo>
                  <a:lnTo>
                    <a:pt x="647615" y="488018"/>
                  </a:lnTo>
                  <a:lnTo>
                    <a:pt x="723455" y="620406"/>
                  </a:lnTo>
                  <a:lnTo>
                    <a:pt x="603841" y="828674"/>
                  </a:lnTo>
                  <a:close/>
                </a:path>
                <a:path w="723900" h="828675">
                  <a:moveTo>
                    <a:pt x="440734" y="128692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27453" y="8662820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388" y="828674"/>
                  </a:moveTo>
                  <a:lnTo>
                    <a:pt x="361084" y="828674"/>
                  </a:lnTo>
                  <a:lnTo>
                    <a:pt x="240999" y="620406"/>
                  </a:lnTo>
                  <a:lnTo>
                    <a:pt x="241368" y="619790"/>
                  </a:lnTo>
                  <a:lnTo>
                    <a:pt x="120806" y="410566"/>
                  </a:lnTo>
                  <a:lnTo>
                    <a:pt x="0" y="201166"/>
                  </a:lnTo>
                  <a:lnTo>
                    <a:pt x="115989" y="0"/>
                  </a:lnTo>
                  <a:lnTo>
                    <a:pt x="366483" y="0"/>
                  </a:lnTo>
                  <a:lnTo>
                    <a:pt x="434858" y="118595"/>
                  </a:lnTo>
                  <a:lnTo>
                    <a:pt x="435503" y="118595"/>
                  </a:lnTo>
                  <a:lnTo>
                    <a:pt x="641778" y="477657"/>
                  </a:lnTo>
                  <a:lnTo>
                    <a:pt x="641444" y="477850"/>
                  </a:lnTo>
                  <a:lnTo>
                    <a:pt x="723455" y="620406"/>
                  </a:lnTo>
                  <a:lnTo>
                    <a:pt x="603388" y="828674"/>
                  </a:lnTo>
                  <a:close/>
                </a:path>
                <a:path w="723900" h="828675">
                  <a:moveTo>
                    <a:pt x="435503" y="118595"/>
                  </a:moveTo>
                  <a:lnTo>
                    <a:pt x="434858" y="118595"/>
                  </a:lnTo>
                  <a:lnTo>
                    <a:pt x="435331" y="118296"/>
                  </a:lnTo>
                  <a:lnTo>
                    <a:pt x="435503" y="118595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7437" y="4430464"/>
            <a:ext cx="4827834" cy="48278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4811931" y="1602137"/>
            <a:ext cx="785495" cy="893444"/>
            <a:chOff x="14811931" y="1602137"/>
            <a:chExt cx="785495" cy="893444"/>
          </a:xfrm>
        </p:grpSpPr>
        <p:sp>
          <p:nvSpPr>
            <p:cNvPr id="11" name="object 11"/>
            <p:cNvSpPr/>
            <p:nvPr/>
          </p:nvSpPr>
          <p:spPr>
            <a:xfrm>
              <a:off x="15022633" y="1602137"/>
              <a:ext cx="532765" cy="523240"/>
            </a:xfrm>
            <a:custGeom>
              <a:avLst/>
              <a:gdLst/>
              <a:ahLst/>
              <a:cxnLst/>
              <a:rect l="l" t="t" r="r" b="b"/>
              <a:pathLst>
                <a:path w="532765" h="523239">
                  <a:moveTo>
                    <a:pt x="446809" y="522985"/>
                  </a:moveTo>
                  <a:lnTo>
                    <a:pt x="382953" y="514038"/>
                  </a:lnTo>
                  <a:lnTo>
                    <a:pt x="329301" y="504763"/>
                  </a:lnTo>
                  <a:lnTo>
                    <a:pt x="267620" y="492993"/>
                  </a:lnTo>
                  <a:lnTo>
                    <a:pt x="202751" y="479258"/>
                  </a:lnTo>
                  <a:lnTo>
                    <a:pt x="139534" y="464088"/>
                  </a:lnTo>
                  <a:lnTo>
                    <a:pt x="82810" y="448011"/>
                  </a:lnTo>
                  <a:lnTo>
                    <a:pt x="37419" y="431559"/>
                  </a:lnTo>
                  <a:lnTo>
                    <a:pt x="0" y="399643"/>
                  </a:lnTo>
                  <a:lnTo>
                    <a:pt x="16248" y="337199"/>
                  </a:lnTo>
                  <a:lnTo>
                    <a:pt x="54032" y="199821"/>
                  </a:lnTo>
                  <a:lnTo>
                    <a:pt x="96908" y="62444"/>
                  </a:lnTo>
                  <a:lnTo>
                    <a:pt x="128431" y="0"/>
                  </a:lnTo>
                  <a:lnTo>
                    <a:pt x="148972" y="1455"/>
                  </a:lnTo>
                  <a:lnTo>
                    <a:pt x="188727" y="5794"/>
                  </a:lnTo>
                  <a:lnTo>
                    <a:pt x="242051" y="12976"/>
                  </a:lnTo>
                  <a:lnTo>
                    <a:pt x="303295" y="22959"/>
                  </a:lnTo>
                  <a:lnTo>
                    <a:pt x="366814" y="35704"/>
                  </a:lnTo>
                  <a:lnTo>
                    <a:pt x="426961" y="51170"/>
                  </a:lnTo>
                  <a:lnTo>
                    <a:pt x="478089" y="69315"/>
                  </a:lnTo>
                  <a:lnTo>
                    <a:pt x="514552" y="90100"/>
                  </a:lnTo>
                  <a:lnTo>
                    <a:pt x="532456" y="147098"/>
                  </a:lnTo>
                  <a:lnTo>
                    <a:pt x="529923" y="195293"/>
                  </a:lnTo>
                  <a:lnTo>
                    <a:pt x="523753" y="253091"/>
                  </a:lnTo>
                  <a:lnTo>
                    <a:pt x="514599" y="315519"/>
                  </a:lnTo>
                  <a:lnTo>
                    <a:pt x="503109" y="377601"/>
                  </a:lnTo>
                  <a:lnTo>
                    <a:pt x="489934" y="434363"/>
                  </a:lnTo>
                  <a:lnTo>
                    <a:pt x="475726" y="480831"/>
                  </a:lnTo>
                  <a:lnTo>
                    <a:pt x="446809" y="522985"/>
                  </a:lnTo>
                  <a:close/>
                </a:path>
              </a:pathLst>
            </a:custGeom>
            <a:solidFill>
              <a:srgbClr val="F7E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082751" y="1661197"/>
              <a:ext cx="412115" cy="405130"/>
            </a:xfrm>
            <a:custGeom>
              <a:avLst/>
              <a:gdLst/>
              <a:ahLst/>
              <a:cxnLst/>
              <a:rect l="l" t="t" r="r" b="b"/>
              <a:pathLst>
                <a:path w="412115" h="405130">
                  <a:moveTo>
                    <a:pt x="346117" y="404640"/>
                  </a:moveTo>
                  <a:lnTo>
                    <a:pt x="345261" y="404550"/>
                  </a:lnTo>
                  <a:lnTo>
                    <a:pt x="344811" y="404550"/>
                  </a:lnTo>
                  <a:lnTo>
                    <a:pt x="342559" y="404370"/>
                  </a:lnTo>
                  <a:lnTo>
                    <a:pt x="336975" y="403740"/>
                  </a:lnTo>
                  <a:lnTo>
                    <a:pt x="336120" y="403605"/>
                  </a:lnTo>
                  <a:lnTo>
                    <a:pt x="334859" y="403470"/>
                  </a:lnTo>
                  <a:lnTo>
                    <a:pt x="333508" y="403244"/>
                  </a:lnTo>
                  <a:lnTo>
                    <a:pt x="327969" y="402524"/>
                  </a:lnTo>
                  <a:lnTo>
                    <a:pt x="326888" y="402344"/>
                  </a:lnTo>
                  <a:lnTo>
                    <a:pt x="325807" y="402209"/>
                  </a:lnTo>
                  <a:lnTo>
                    <a:pt x="303967" y="398923"/>
                  </a:lnTo>
                  <a:lnTo>
                    <a:pt x="286539" y="396042"/>
                  </a:lnTo>
                  <a:lnTo>
                    <a:pt x="284197" y="395637"/>
                  </a:lnTo>
                  <a:lnTo>
                    <a:pt x="279559" y="394827"/>
                  </a:lnTo>
                  <a:lnTo>
                    <a:pt x="278388" y="394647"/>
                  </a:lnTo>
                  <a:lnTo>
                    <a:pt x="276002" y="394196"/>
                  </a:lnTo>
                  <a:lnTo>
                    <a:pt x="272354" y="393566"/>
                  </a:lnTo>
                  <a:lnTo>
                    <a:pt x="268661" y="392891"/>
                  </a:lnTo>
                  <a:lnTo>
                    <a:pt x="264879" y="392261"/>
                  </a:lnTo>
                  <a:lnTo>
                    <a:pt x="225774" y="385019"/>
                  </a:lnTo>
                  <a:lnTo>
                    <a:pt x="183866" y="376596"/>
                  </a:lnTo>
                  <a:lnTo>
                    <a:pt x="135411" y="365747"/>
                  </a:lnTo>
                  <a:lnTo>
                    <a:pt x="93801" y="355168"/>
                  </a:lnTo>
                  <a:lnTo>
                    <a:pt x="60072" y="345220"/>
                  </a:lnTo>
                  <a:lnTo>
                    <a:pt x="58046" y="344590"/>
                  </a:lnTo>
                  <a:lnTo>
                    <a:pt x="53227" y="343014"/>
                  </a:lnTo>
                  <a:lnTo>
                    <a:pt x="48679" y="341439"/>
                  </a:lnTo>
                  <a:lnTo>
                    <a:pt x="44356" y="339863"/>
                  </a:lnTo>
                  <a:lnTo>
                    <a:pt x="42285" y="339143"/>
                  </a:lnTo>
                  <a:lnTo>
                    <a:pt x="38277" y="337613"/>
                  </a:lnTo>
                  <a:lnTo>
                    <a:pt x="36701" y="336982"/>
                  </a:lnTo>
                  <a:lnTo>
                    <a:pt x="35170" y="336397"/>
                  </a:lnTo>
                  <a:lnTo>
                    <a:pt x="33638" y="335767"/>
                  </a:lnTo>
                  <a:lnTo>
                    <a:pt x="32693" y="335407"/>
                  </a:lnTo>
                  <a:lnTo>
                    <a:pt x="30847" y="334642"/>
                  </a:lnTo>
                  <a:lnTo>
                    <a:pt x="16958" y="328091"/>
                  </a:lnTo>
                  <a:lnTo>
                    <a:pt x="6844" y="321632"/>
                  </a:lnTo>
                  <a:lnTo>
                    <a:pt x="1020" y="315309"/>
                  </a:lnTo>
                  <a:lnTo>
                    <a:pt x="0" y="309163"/>
                  </a:lnTo>
                  <a:lnTo>
                    <a:pt x="12570" y="260856"/>
                  </a:lnTo>
                  <a:lnTo>
                    <a:pt x="41801" y="154581"/>
                  </a:lnTo>
                  <a:lnTo>
                    <a:pt x="74965" y="48306"/>
                  </a:lnTo>
                  <a:lnTo>
                    <a:pt x="99340" y="0"/>
                  </a:lnTo>
                  <a:lnTo>
                    <a:pt x="122684" y="1857"/>
                  </a:lnTo>
                  <a:lnTo>
                    <a:pt x="168538" y="7386"/>
                  </a:lnTo>
                  <a:lnTo>
                    <a:pt x="227617" y="16519"/>
                  </a:lnTo>
                  <a:lnTo>
                    <a:pt x="290639" y="29191"/>
                  </a:lnTo>
                  <a:lnTo>
                    <a:pt x="348318" y="45336"/>
                  </a:lnTo>
                  <a:lnTo>
                    <a:pt x="391371" y="64887"/>
                  </a:lnTo>
                  <a:lnTo>
                    <a:pt x="411968" y="110413"/>
                  </a:lnTo>
                  <a:lnTo>
                    <a:pt x="410704" y="142281"/>
                  </a:lnTo>
                  <a:lnTo>
                    <a:pt x="407093" y="180681"/>
                  </a:lnTo>
                  <a:lnTo>
                    <a:pt x="401506" y="222914"/>
                  </a:lnTo>
                  <a:lnTo>
                    <a:pt x="400696" y="228406"/>
                  </a:lnTo>
                  <a:lnTo>
                    <a:pt x="400245" y="231152"/>
                  </a:lnTo>
                  <a:lnTo>
                    <a:pt x="400065" y="232547"/>
                  </a:lnTo>
                  <a:lnTo>
                    <a:pt x="399615" y="235248"/>
                  </a:lnTo>
                  <a:lnTo>
                    <a:pt x="399210" y="237994"/>
                  </a:lnTo>
                  <a:lnTo>
                    <a:pt x="398759" y="240740"/>
                  </a:lnTo>
                  <a:lnTo>
                    <a:pt x="398264" y="243486"/>
                  </a:lnTo>
                  <a:lnTo>
                    <a:pt x="397453" y="248438"/>
                  </a:lnTo>
                  <a:lnTo>
                    <a:pt x="397003" y="250913"/>
                  </a:lnTo>
                  <a:lnTo>
                    <a:pt x="396012" y="256945"/>
                  </a:lnTo>
                  <a:lnTo>
                    <a:pt x="395427" y="259916"/>
                  </a:lnTo>
                  <a:lnTo>
                    <a:pt x="393941" y="268064"/>
                  </a:lnTo>
                  <a:lnTo>
                    <a:pt x="393671" y="269460"/>
                  </a:lnTo>
                  <a:lnTo>
                    <a:pt x="393446" y="270765"/>
                  </a:lnTo>
                  <a:lnTo>
                    <a:pt x="393175" y="272115"/>
                  </a:lnTo>
                  <a:lnTo>
                    <a:pt x="392725" y="274636"/>
                  </a:lnTo>
                  <a:lnTo>
                    <a:pt x="391734" y="279633"/>
                  </a:lnTo>
                  <a:lnTo>
                    <a:pt x="390563" y="285710"/>
                  </a:lnTo>
                  <a:lnTo>
                    <a:pt x="389348" y="291697"/>
                  </a:lnTo>
                  <a:lnTo>
                    <a:pt x="386646" y="304301"/>
                  </a:lnTo>
                  <a:lnTo>
                    <a:pt x="385880" y="307587"/>
                  </a:lnTo>
                  <a:lnTo>
                    <a:pt x="385790" y="308127"/>
                  </a:lnTo>
                  <a:lnTo>
                    <a:pt x="385520" y="309163"/>
                  </a:lnTo>
                  <a:lnTo>
                    <a:pt x="385340" y="310063"/>
                  </a:lnTo>
                  <a:lnTo>
                    <a:pt x="384889" y="311864"/>
                  </a:lnTo>
                  <a:lnTo>
                    <a:pt x="383178" y="319336"/>
                  </a:lnTo>
                  <a:lnTo>
                    <a:pt x="381197" y="327349"/>
                  </a:lnTo>
                  <a:lnTo>
                    <a:pt x="379035" y="335812"/>
                  </a:lnTo>
                  <a:lnTo>
                    <a:pt x="378712" y="336982"/>
                  </a:lnTo>
                  <a:lnTo>
                    <a:pt x="378315" y="338648"/>
                  </a:lnTo>
                  <a:lnTo>
                    <a:pt x="376874" y="344005"/>
                  </a:lnTo>
                  <a:lnTo>
                    <a:pt x="376108" y="346570"/>
                  </a:lnTo>
                  <a:lnTo>
                    <a:pt x="374908" y="350881"/>
                  </a:lnTo>
                  <a:lnTo>
                    <a:pt x="372821" y="357779"/>
                  </a:lnTo>
                  <a:lnTo>
                    <a:pt x="371470" y="361921"/>
                  </a:lnTo>
                  <a:lnTo>
                    <a:pt x="371380" y="362146"/>
                  </a:lnTo>
                  <a:lnTo>
                    <a:pt x="371110" y="363046"/>
                  </a:lnTo>
                  <a:lnTo>
                    <a:pt x="370795" y="363901"/>
                  </a:lnTo>
                  <a:lnTo>
                    <a:pt x="369894" y="366647"/>
                  </a:lnTo>
                  <a:lnTo>
                    <a:pt x="368993" y="369213"/>
                  </a:lnTo>
                  <a:lnTo>
                    <a:pt x="368408" y="370789"/>
                  </a:lnTo>
                  <a:lnTo>
                    <a:pt x="367822" y="372499"/>
                  </a:lnTo>
                  <a:lnTo>
                    <a:pt x="367687" y="372814"/>
                  </a:lnTo>
                  <a:lnTo>
                    <a:pt x="357240" y="395367"/>
                  </a:lnTo>
                  <a:lnTo>
                    <a:pt x="348774" y="404010"/>
                  </a:lnTo>
                  <a:lnTo>
                    <a:pt x="348413" y="404190"/>
                  </a:lnTo>
                  <a:lnTo>
                    <a:pt x="348053" y="404325"/>
                  </a:lnTo>
                  <a:lnTo>
                    <a:pt x="347693" y="404370"/>
                  </a:lnTo>
                  <a:lnTo>
                    <a:pt x="347243" y="404505"/>
                  </a:lnTo>
                  <a:lnTo>
                    <a:pt x="347017" y="404505"/>
                  </a:lnTo>
                  <a:lnTo>
                    <a:pt x="346567" y="404595"/>
                  </a:lnTo>
                  <a:lnTo>
                    <a:pt x="346117" y="404640"/>
                  </a:lnTo>
                  <a:close/>
                </a:path>
                <a:path w="412115" h="405130">
                  <a:moveTo>
                    <a:pt x="329004" y="402704"/>
                  </a:moveTo>
                  <a:close/>
                </a:path>
              </a:pathLst>
            </a:custGeom>
            <a:solidFill>
              <a:srgbClr val="98D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66617" y="1860643"/>
              <a:ext cx="217640" cy="2051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2796" y="1798102"/>
              <a:ext cx="154460" cy="22902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113643" y="1820757"/>
              <a:ext cx="264795" cy="238125"/>
            </a:xfrm>
            <a:custGeom>
              <a:avLst/>
              <a:gdLst/>
              <a:ahLst/>
              <a:cxnLst/>
              <a:rect l="l" t="t" r="r" b="b"/>
              <a:pathLst>
                <a:path w="264794" h="238125">
                  <a:moveTo>
                    <a:pt x="264428" y="238058"/>
                  </a:moveTo>
                  <a:lnTo>
                    <a:pt x="212641" y="229004"/>
                  </a:lnTo>
                  <a:lnTo>
                    <a:pt x="153019" y="217215"/>
                  </a:lnTo>
                  <a:lnTo>
                    <a:pt x="98845" y="205016"/>
                  </a:lnTo>
                  <a:lnTo>
                    <a:pt x="55215" y="193653"/>
                  </a:lnTo>
                  <a:lnTo>
                    <a:pt x="17832" y="182059"/>
                  </a:lnTo>
                  <a:lnTo>
                    <a:pt x="0" y="175261"/>
                  </a:lnTo>
                  <a:lnTo>
                    <a:pt x="3876" y="166596"/>
                  </a:lnTo>
                  <a:lnTo>
                    <a:pt x="8927" y="157222"/>
                  </a:lnTo>
                  <a:lnTo>
                    <a:pt x="15211" y="147054"/>
                  </a:lnTo>
                  <a:lnTo>
                    <a:pt x="22786" y="136008"/>
                  </a:lnTo>
                  <a:lnTo>
                    <a:pt x="28733" y="125965"/>
                  </a:lnTo>
                  <a:lnTo>
                    <a:pt x="69673" y="68116"/>
                  </a:lnTo>
                  <a:lnTo>
                    <a:pt x="100241" y="35310"/>
                  </a:lnTo>
                  <a:lnTo>
                    <a:pt x="141310" y="6522"/>
                  </a:lnTo>
                  <a:lnTo>
                    <a:pt x="162681" y="0"/>
                  </a:lnTo>
                  <a:lnTo>
                    <a:pt x="184001" y="828"/>
                  </a:lnTo>
                  <a:lnTo>
                    <a:pt x="221423" y="30594"/>
                  </a:lnTo>
                  <a:lnTo>
                    <a:pt x="243443" y="85276"/>
                  </a:lnTo>
                  <a:lnTo>
                    <a:pt x="253036" y="133222"/>
                  </a:lnTo>
                  <a:lnTo>
                    <a:pt x="259525" y="182548"/>
                  </a:lnTo>
                  <a:lnTo>
                    <a:pt x="263220" y="221434"/>
                  </a:lnTo>
                  <a:lnTo>
                    <a:pt x="264428" y="238058"/>
                  </a:lnTo>
                  <a:close/>
                </a:path>
              </a:pathLst>
            </a:custGeom>
            <a:solidFill>
              <a:srgbClr val="5C6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6285" y="1740288"/>
              <a:ext cx="74032" cy="7400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811931" y="1834743"/>
              <a:ext cx="522605" cy="516255"/>
            </a:xfrm>
            <a:custGeom>
              <a:avLst/>
              <a:gdLst/>
              <a:ahLst/>
              <a:cxnLst/>
              <a:rect l="l" t="t" r="r" b="b"/>
              <a:pathLst>
                <a:path w="522605" h="516255">
                  <a:moveTo>
                    <a:pt x="94617" y="516023"/>
                  </a:moveTo>
                  <a:lnTo>
                    <a:pt x="46829" y="501500"/>
                  </a:lnTo>
                  <a:lnTo>
                    <a:pt x="36578" y="436794"/>
                  </a:lnTo>
                  <a:lnTo>
                    <a:pt x="15920" y="293614"/>
                  </a:lnTo>
                  <a:lnTo>
                    <a:pt x="0" y="148367"/>
                  </a:lnTo>
                  <a:lnTo>
                    <a:pt x="3959" y="77458"/>
                  </a:lnTo>
                  <a:lnTo>
                    <a:pt x="62420" y="58367"/>
                  </a:lnTo>
                  <a:lnTo>
                    <a:pt x="114958" y="43399"/>
                  </a:lnTo>
                  <a:lnTo>
                    <a:pt x="176005" y="27824"/>
                  </a:lnTo>
                  <a:lnTo>
                    <a:pt x="240290" y="13896"/>
                  </a:lnTo>
                  <a:lnTo>
                    <a:pt x="302542" y="3870"/>
                  </a:lnTo>
                  <a:lnTo>
                    <a:pt x="357488" y="0"/>
                  </a:lnTo>
                  <a:lnTo>
                    <a:pt x="399858" y="4541"/>
                  </a:lnTo>
                  <a:lnTo>
                    <a:pt x="439672" y="50323"/>
                  </a:lnTo>
                  <a:lnTo>
                    <a:pt x="456899" y="96202"/>
                  </a:lnTo>
                  <a:lnTo>
                    <a:pt x="474643" y="152493"/>
                  </a:lnTo>
                  <a:lnTo>
                    <a:pt x="491489" y="214302"/>
                  </a:lnTo>
                  <a:lnTo>
                    <a:pt x="506020" y="276736"/>
                  </a:lnTo>
                  <a:lnTo>
                    <a:pt x="516822" y="334904"/>
                  </a:lnTo>
                  <a:lnTo>
                    <a:pt x="522477" y="383912"/>
                  </a:lnTo>
                  <a:lnTo>
                    <a:pt x="521571" y="418867"/>
                  </a:lnTo>
                  <a:lnTo>
                    <a:pt x="490138" y="441739"/>
                  </a:lnTo>
                  <a:lnTo>
                    <a:pt x="449660" y="452484"/>
                  </a:lnTo>
                  <a:lnTo>
                    <a:pt x="395973" y="465640"/>
                  </a:lnTo>
                  <a:lnTo>
                    <a:pt x="333797" y="479732"/>
                  </a:lnTo>
                  <a:lnTo>
                    <a:pt x="267853" y="493290"/>
                  </a:lnTo>
                  <a:lnTo>
                    <a:pt x="202861" y="504839"/>
                  </a:lnTo>
                  <a:lnTo>
                    <a:pt x="143542" y="512908"/>
                  </a:lnTo>
                  <a:lnTo>
                    <a:pt x="94617" y="516023"/>
                  </a:lnTo>
                  <a:close/>
                </a:path>
              </a:pathLst>
            </a:custGeom>
            <a:solidFill>
              <a:srgbClr val="F7E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865917" y="1895646"/>
              <a:ext cx="405130" cy="398145"/>
            </a:xfrm>
            <a:custGeom>
              <a:avLst/>
              <a:gdLst/>
              <a:ahLst/>
              <a:cxnLst/>
              <a:rect l="l" t="t" r="r" b="b"/>
              <a:pathLst>
                <a:path w="405130" h="398144">
                  <a:moveTo>
                    <a:pt x="76243" y="398102"/>
                  </a:moveTo>
                  <a:lnTo>
                    <a:pt x="75252" y="398102"/>
                  </a:lnTo>
                  <a:lnTo>
                    <a:pt x="59672" y="397655"/>
                  </a:lnTo>
                  <a:lnTo>
                    <a:pt x="27711" y="332876"/>
                  </a:lnTo>
                  <a:lnTo>
                    <a:pt x="12309" y="226072"/>
                  </a:lnTo>
                  <a:lnTo>
                    <a:pt x="0" y="113712"/>
                  </a:lnTo>
                  <a:lnTo>
                    <a:pt x="3066" y="58869"/>
                  </a:lnTo>
                  <a:lnTo>
                    <a:pt x="70472" y="37658"/>
                  </a:lnTo>
                  <a:lnTo>
                    <a:pt x="129164" y="22176"/>
                  </a:lnTo>
                  <a:lnTo>
                    <a:pt x="192959" y="8387"/>
                  </a:lnTo>
                  <a:lnTo>
                    <a:pt x="253190" y="0"/>
                  </a:lnTo>
                  <a:lnTo>
                    <a:pt x="301189" y="721"/>
                  </a:lnTo>
                  <a:lnTo>
                    <a:pt x="338714" y="34747"/>
                  </a:lnTo>
                  <a:lnTo>
                    <a:pt x="362655" y="102142"/>
                  </a:lnTo>
                  <a:lnTo>
                    <a:pt x="375392" y="146423"/>
                  </a:lnTo>
                  <a:lnTo>
                    <a:pt x="376788" y="151870"/>
                  </a:lnTo>
                  <a:lnTo>
                    <a:pt x="379310" y="161413"/>
                  </a:lnTo>
                  <a:lnTo>
                    <a:pt x="381246" y="169111"/>
                  </a:lnTo>
                  <a:lnTo>
                    <a:pt x="381831" y="171586"/>
                  </a:lnTo>
                  <a:lnTo>
                    <a:pt x="382597" y="174602"/>
                  </a:lnTo>
                  <a:lnTo>
                    <a:pt x="384713" y="183335"/>
                  </a:lnTo>
                  <a:lnTo>
                    <a:pt x="385974" y="188782"/>
                  </a:lnTo>
                  <a:lnTo>
                    <a:pt x="386335" y="190178"/>
                  </a:lnTo>
                  <a:lnTo>
                    <a:pt x="386605" y="191528"/>
                  </a:lnTo>
                  <a:lnTo>
                    <a:pt x="388091" y="197920"/>
                  </a:lnTo>
                  <a:lnTo>
                    <a:pt x="389982" y="206563"/>
                  </a:lnTo>
                  <a:lnTo>
                    <a:pt x="392549" y="218627"/>
                  </a:lnTo>
                  <a:lnTo>
                    <a:pt x="393224" y="222048"/>
                  </a:lnTo>
                  <a:lnTo>
                    <a:pt x="394057" y="226072"/>
                  </a:lnTo>
                  <a:lnTo>
                    <a:pt x="394575" y="228846"/>
                  </a:lnTo>
                  <a:lnTo>
                    <a:pt x="394711" y="229386"/>
                  </a:lnTo>
                  <a:lnTo>
                    <a:pt x="396872" y="240820"/>
                  </a:lnTo>
                  <a:lnTo>
                    <a:pt x="397503" y="244556"/>
                  </a:lnTo>
                  <a:lnTo>
                    <a:pt x="398313" y="249057"/>
                  </a:lnTo>
                  <a:lnTo>
                    <a:pt x="399034" y="253514"/>
                  </a:lnTo>
                  <a:lnTo>
                    <a:pt x="399709" y="257880"/>
                  </a:lnTo>
                  <a:lnTo>
                    <a:pt x="399844" y="258871"/>
                  </a:lnTo>
                  <a:lnTo>
                    <a:pt x="400024" y="259861"/>
                  </a:lnTo>
                  <a:lnTo>
                    <a:pt x="400970" y="266388"/>
                  </a:lnTo>
                  <a:lnTo>
                    <a:pt x="401330" y="269044"/>
                  </a:lnTo>
                  <a:lnTo>
                    <a:pt x="401916" y="273095"/>
                  </a:lnTo>
                  <a:lnTo>
                    <a:pt x="402816" y="280793"/>
                  </a:lnTo>
                  <a:lnTo>
                    <a:pt x="402952" y="282279"/>
                  </a:lnTo>
                  <a:lnTo>
                    <a:pt x="403132" y="283764"/>
                  </a:lnTo>
                  <a:lnTo>
                    <a:pt x="403267" y="285205"/>
                  </a:lnTo>
                  <a:lnTo>
                    <a:pt x="403312" y="285385"/>
                  </a:lnTo>
                  <a:lnTo>
                    <a:pt x="403852" y="291192"/>
                  </a:lnTo>
                  <a:lnTo>
                    <a:pt x="403987" y="292992"/>
                  </a:lnTo>
                  <a:lnTo>
                    <a:pt x="404077" y="294703"/>
                  </a:lnTo>
                  <a:lnTo>
                    <a:pt x="404393" y="298754"/>
                  </a:lnTo>
                  <a:lnTo>
                    <a:pt x="404437" y="300555"/>
                  </a:lnTo>
                  <a:lnTo>
                    <a:pt x="404528" y="302310"/>
                  </a:lnTo>
                  <a:lnTo>
                    <a:pt x="404618" y="313834"/>
                  </a:lnTo>
                  <a:lnTo>
                    <a:pt x="403897" y="320992"/>
                  </a:lnTo>
                  <a:lnTo>
                    <a:pt x="403537" y="323332"/>
                  </a:lnTo>
                  <a:lnTo>
                    <a:pt x="403402" y="323872"/>
                  </a:lnTo>
                  <a:lnTo>
                    <a:pt x="403132" y="325268"/>
                  </a:lnTo>
                  <a:lnTo>
                    <a:pt x="402771" y="326708"/>
                  </a:lnTo>
                  <a:lnTo>
                    <a:pt x="401690" y="330040"/>
                  </a:lnTo>
                  <a:lnTo>
                    <a:pt x="400925" y="331660"/>
                  </a:lnTo>
                  <a:lnTo>
                    <a:pt x="399979" y="332876"/>
                  </a:lnTo>
                  <a:lnTo>
                    <a:pt x="399799" y="333191"/>
                  </a:lnTo>
                  <a:lnTo>
                    <a:pt x="399304" y="333686"/>
                  </a:lnTo>
                  <a:lnTo>
                    <a:pt x="399034" y="334001"/>
                  </a:lnTo>
                  <a:lnTo>
                    <a:pt x="398763" y="334271"/>
                  </a:lnTo>
                  <a:lnTo>
                    <a:pt x="398448" y="334451"/>
                  </a:lnTo>
                  <a:lnTo>
                    <a:pt x="398268" y="334631"/>
                  </a:lnTo>
                  <a:lnTo>
                    <a:pt x="397863" y="334856"/>
                  </a:lnTo>
                  <a:lnTo>
                    <a:pt x="397502" y="335126"/>
                  </a:lnTo>
                  <a:lnTo>
                    <a:pt x="397052" y="335351"/>
                  </a:lnTo>
                  <a:lnTo>
                    <a:pt x="396242" y="335621"/>
                  </a:lnTo>
                  <a:lnTo>
                    <a:pt x="395836" y="335801"/>
                  </a:lnTo>
                  <a:lnTo>
                    <a:pt x="395341" y="335936"/>
                  </a:lnTo>
                  <a:lnTo>
                    <a:pt x="394846" y="336116"/>
                  </a:lnTo>
                  <a:lnTo>
                    <a:pt x="394260" y="336297"/>
                  </a:lnTo>
                  <a:lnTo>
                    <a:pt x="393675" y="336522"/>
                  </a:lnTo>
                  <a:lnTo>
                    <a:pt x="389036" y="337962"/>
                  </a:lnTo>
                  <a:lnTo>
                    <a:pt x="388226" y="338187"/>
                  </a:lnTo>
                  <a:lnTo>
                    <a:pt x="386154" y="338818"/>
                  </a:lnTo>
                  <a:lnTo>
                    <a:pt x="384803" y="339178"/>
                  </a:lnTo>
                  <a:lnTo>
                    <a:pt x="383362" y="339628"/>
                  </a:lnTo>
                  <a:lnTo>
                    <a:pt x="380390" y="340438"/>
                  </a:lnTo>
                  <a:lnTo>
                    <a:pt x="378229" y="341068"/>
                  </a:lnTo>
                  <a:lnTo>
                    <a:pt x="374986" y="341923"/>
                  </a:lnTo>
                  <a:lnTo>
                    <a:pt x="372645" y="342599"/>
                  </a:lnTo>
                  <a:lnTo>
                    <a:pt x="370168" y="343229"/>
                  </a:lnTo>
                  <a:lnTo>
                    <a:pt x="363368" y="345075"/>
                  </a:lnTo>
                  <a:lnTo>
                    <a:pt x="338105" y="351512"/>
                  </a:lnTo>
                  <a:lnTo>
                    <a:pt x="335763" y="352097"/>
                  </a:lnTo>
                  <a:lnTo>
                    <a:pt x="333467" y="352637"/>
                  </a:lnTo>
                  <a:lnTo>
                    <a:pt x="331125" y="353222"/>
                  </a:lnTo>
                  <a:lnTo>
                    <a:pt x="329954" y="353537"/>
                  </a:lnTo>
                  <a:lnTo>
                    <a:pt x="328738" y="353807"/>
                  </a:lnTo>
                  <a:lnTo>
                    <a:pt x="277042" y="365967"/>
                  </a:lnTo>
                  <a:lnTo>
                    <a:pt x="234621" y="375145"/>
                  </a:lnTo>
                  <a:lnTo>
                    <a:pt x="173468" y="386804"/>
                  </a:lnTo>
                  <a:lnTo>
                    <a:pt x="167748" y="387749"/>
                  </a:lnTo>
                  <a:lnTo>
                    <a:pt x="165722" y="388109"/>
                  </a:lnTo>
                  <a:lnTo>
                    <a:pt x="153473" y="390090"/>
                  </a:lnTo>
                  <a:lnTo>
                    <a:pt x="146989" y="391035"/>
                  </a:lnTo>
                  <a:lnTo>
                    <a:pt x="144557" y="391440"/>
                  </a:lnTo>
                  <a:lnTo>
                    <a:pt x="142125" y="391755"/>
                  </a:lnTo>
                  <a:lnTo>
                    <a:pt x="126178" y="393961"/>
                  </a:lnTo>
                  <a:lnTo>
                    <a:pt x="118485" y="394920"/>
                  </a:lnTo>
                  <a:lnTo>
                    <a:pt x="106685" y="396212"/>
                  </a:lnTo>
                  <a:lnTo>
                    <a:pt x="94616" y="397247"/>
                  </a:lnTo>
                  <a:lnTo>
                    <a:pt x="89933" y="397517"/>
                  </a:lnTo>
                  <a:lnTo>
                    <a:pt x="87681" y="397697"/>
                  </a:lnTo>
                  <a:lnTo>
                    <a:pt x="83358" y="397877"/>
                  </a:lnTo>
                  <a:lnTo>
                    <a:pt x="81647" y="397967"/>
                  </a:lnTo>
                  <a:lnTo>
                    <a:pt x="79981" y="398012"/>
                  </a:lnTo>
                  <a:lnTo>
                    <a:pt x="78315" y="398012"/>
                  </a:lnTo>
                  <a:lnTo>
                    <a:pt x="76243" y="398102"/>
                  </a:lnTo>
                  <a:close/>
                </a:path>
              </a:pathLst>
            </a:custGeom>
            <a:solidFill>
              <a:srgbClr val="C2C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86321" y="1953569"/>
              <a:ext cx="332332" cy="34035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092658" y="2009636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457616" y="485555"/>
                  </a:moveTo>
                  <a:lnTo>
                    <a:pt x="393212" y="483719"/>
                  </a:lnTo>
                  <a:lnTo>
                    <a:pt x="338878" y="480421"/>
                  </a:lnTo>
                  <a:lnTo>
                    <a:pt x="276284" y="475527"/>
                  </a:lnTo>
                  <a:lnTo>
                    <a:pt x="210300" y="469029"/>
                  </a:lnTo>
                  <a:lnTo>
                    <a:pt x="145796" y="460919"/>
                  </a:lnTo>
                  <a:lnTo>
                    <a:pt x="87644" y="451192"/>
                  </a:lnTo>
                  <a:lnTo>
                    <a:pt x="40714" y="439838"/>
                  </a:lnTo>
                  <a:lnTo>
                    <a:pt x="0" y="412225"/>
                  </a:lnTo>
                  <a:lnTo>
                    <a:pt x="9259" y="348370"/>
                  </a:lnTo>
                  <a:lnTo>
                    <a:pt x="31651" y="207665"/>
                  </a:lnTo>
                  <a:lnTo>
                    <a:pt x="59102" y="66404"/>
                  </a:lnTo>
                  <a:lnTo>
                    <a:pt x="83534" y="877"/>
                  </a:lnTo>
                  <a:lnTo>
                    <a:pt x="144096" y="0"/>
                  </a:lnTo>
                  <a:lnTo>
                    <a:pt x="197886" y="1261"/>
                  </a:lnTo>
                  <a:lnTo>
                    <a:pt x="259858" y="4432"/>
                  </a:lnTo>
                  <a:lnTo>
                    <a:pt x="324395" y="10094"/>
                  </a:lnTo>
                  <a:lnTo>
                    <a:pt x="385880" y="18830"/>
                  </a:lnTo>
                  <a:lnTo>
                    <a:pt x="438695" y="31222"/>
                  </a:lnTo>
                  <a:lnTo>
                    <a:pt x="477224" y="47851"/>
                  </a:lnTo>
                  <a:lnTo>
                    <a:pt x="501304" y="102521"/>
                  </a:lnTo>
                  <a:lnTo>
                    <a:pt x="504105" y="150702"/>
                  </a:lnTo>
                  <a:lnTo>
                    <a:pt x="504349" y="208829"/>
                  </a:lnTo>
                  <a:lnTo>
                    <a:pt x="502136" y="271885"/>
                  </a:lnTo>
                  <a:lnTo>
                    <a:pt x="497562" y="334854"/>
                  </a:lnTo>
                  <a:lnTo>
                    <a:pt x="490725" y="392722"/>
                  </a:lnTo>
                  <a:lnTo>
                    <a:pt x="481723" y="440472"/>
                  </a:lnTo>
                  <a:lnTo>
                    <a:pt x="457616" y="485555"/>
                  </a:lnTo>
                  <a:close/>
                </a:path>
              </a:pathLst>
            </a:custGeom>
            <a:solidFill>
              <a:srgbClr val="F7E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149083" y="2065163"/>
              <a:ext cx="390525" cy="375920"/>
            </a:xfrm>
            <a:custGeom>
              <a:avLst/>
              <a:gdLst/>
              <a:ahLst/>
              <a:cxnLst/>
              <a:rect l="l" t="t" r="r" b="b"/>
              <a:pathLst>
                <a:path w="390525" h="375919">
                  <a:moveTo>
                    <a:pt x="343248" y="375789"/>
                  </a:moveTo>
                  <a:lnTo>
                    <a:pt x="301158" y="374132"/>
                  </a:lnTo>
                  <a:lnTo>
                    <a:pt x="253040" y="371077"/>
                  </a:lnTo>
                  <a:lnTo>
                    <a:pt x="211643" y="367737"/>
                  </a:lnTo>
                  <a:lnTo>
                    <a:pt x="165313" y="363175"/>
                  </a:lnTo>
                  <a:lnTo>
                    <a:pt x="109995" y="356179"/>
                  </a:lnTo>
                  <a:lnTo>
                    <a:pt x="55419" y="346487"/>
                  </a:lnTo>
                  <a:lnTo>
                    <a:pt x="8167" y="330567"/>
                  </a:lnTo>
                  <a:lnTo>
                    <a:pt x="0" y="318931"/>
                  </a:lnTo>
                  <a:lnTo>
                    <a:pt x="4097" y="290357"/>
                  </a:lnTo>
                  <a:lnTo>
                    <a:pt x="14680" y="220663"/>
                  </a:lnTo>
                  <a:lnTo>
                    <a:pt x="26974" y="146298"/>
                  </a:lnTo>
                  <a:lnTo>
                    <a:pt x="36946" y="92387"/>
                  </a:lnTo>
                  <a:lnTo>
                    <a:pt x="46974" y="46078"/>
                  </a:lnTo>
                  <a:lnTo>
                    <a:pt x="64576" y="719"/>
                  </a:lnTo>
                  <a:lnTo>
                    <a:pt x="87996" y="0"/>
                  </a:lnTo>
                  <a:lnTo>
                    <a:pt x="134191" y="446"/>
                  </a:lnTo>
                  <a:lnTo>
                    <a:pt x="193924" y="3015"/>
                  </a:lnTo>
                  <a:lnTo>
                    <a:pt x="257961" y="8664"/>
                  </a:lnTo>
                  <a:lnTo>
                    <a:pt x="317066" y="18350"/>
                  </a:lnTo>
                  <a:lnTo>
                    <a:pt x="362004" y="33028"/>
                  </a:lnTo>
                  <a:lnTo>
                    <a:pt x="387398" y="75912"/>
                  </a:lnTo>
                  <a:lnTo>
                    <a:pt x="390270" y="146249"/>
                  </a:lnTo>
                  <a:lnTo>
                    <a:pt x="389392" y="188837"/>
                  </a:lnTo>
                  <a:lnTo>
                    <a:pt x="386707" y="237718"/>
                  </a:lnTo>
                  <a:lnTo>
                    <a:pt x="382232" y="284404"/>
                  </a:lnTo>
                  <a:lnTo>
                    <a:pt x="370485" y="349080"/>
                  </a:lnTo>
                  <a:lnTo>
                    <a:pt x="343248" y="375789"/>
                  </a:lnTo>
                  <a:close/>
                </a:path>
              </a:pathLst>
            </a:custGeom>
            <a:solidFill>
              <a:srgbClr val="99B9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149083" y="2268720"/>
              <a:ext cx="382270" cy="172720"/>
            </a:xfrm>
            <a:custGeom>
              <a:avLst/>
              <a:gdLst/>
              <a:ahLst/>
              <a:cxnLst/>
              <a:rect l="l" t="t" r="r" b="b"/>
              <a:pathLst>
                <a:path w="382269" h="172719">
                  <a:moveTo>
                    <a:pt x="343248" y="172231"/>
                  </a:moveTo>
                  <a:lnTo>
                    <a:pt x="301158" y="170574"/>
                  </a:lnTo>
                  <a:lnTo>
                    <a:pt x="253040" y="167519"/>
                  </a:lnTo>
                  <a:lnTo>
                    <a:pt x="211643" y="164179"/>
                  </a:lnTo>
                  <a:lnTo>
                    <a:pt x="165313" y="159617"/>
                  </a:lnTo>
                  <a:lnTo>
                    <a:pt x="109995" y="152622"/>
                  </a:lnTo>
                  <a:lnTo>
                    <a:pt x="55419" y="142929"/>
                  </a:lnTo>
                  <a:lnTo>
                    <a:pt x="8167" y="127009"/>
                  </a:lnTo>
                  <a:lnTo>
                    <a:pt x="0" y="115373"/>
                  </a:lnTo>
                  <a:lnTo>
                    <a:pt x="4097" y="86800"/>
                  </a:lnTo>
                  <a:lnTo>
                    <a:pt x="14680" y="17105"/>
                  </a:lnTo>
                  <a:lnTo>
                    <a:pt x="46878" y="0"/>
                  </a:lnTo>
                  <a:lnTo>
                    <a:pt x="84240" y="6254"/>
                  </a:lnTo>
                  <a:lnTo>
                    <a:pt x="123310" y="33496"/>
                  </a:lnTo>
                  <a:lnTo>
                    <a:pt x="162369" y="66487"/>
                  </a:lnTo>
                  <a:lnTo>
                    <a:pt x="199699" y="89991"/>
                  </a:lnTo>
                  <a:lnTo>
                    <a:pt x="233581" y="88769"/>
                  </a:lnTo>
                  <a:lnTo>
                    <a:pt x="263894" y="77992"/>
                  </a:lnTo>
                  <a:lnTo>
                    <a:pt x="302047" y="73987"/>
                  </a:lnTo>
                  <a:lnTo>
                    <a:pt x="343130" y="75393"/>
                  </a:lnTo>
                  <a:lnTo>
                    <a:pt x="382232" y="80846"/>
                  </a:lnTo>
                  <a:lnTo>
                    <a:pt x="376973" y="116691"/>
                  </a:lnTo>
                  <a:lnTo>
                    <a:pt x="370485" y="145522"/>
                  </a:lnTo>
                  <a:lnTo>
                    <a:pt x="362823" y="164849"/>
                  </a:lnTo>
                  <a:lnTo>
                    <a:pt x="354042" y="172182"/>
                  </a:lnTo>
                  <a:lnTo>
                    <a:pt x="343248" y="172231"/>
                  </a:lnTo>
                  <a:close/>
                </a:path>
              </a:pathLst>
            </a:custGeom>
            <a:solidFill>
              <a:srgbClr val="2EB0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5393" y="2148800"/>
              <a:ext cx="139734" cy="773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22911" y="2308231"/>
              <a:ext cx="234239" cy="1169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211408" y="2265794"/>
              <a:ext cx="284480" cy="69215"/>
            </a:xfrm>
            <a:custGeom>
              <a:avLst/>
              <a:gdLst/>
              <a:ahLst/>
              <a:cxnLst/>
              <a:rect l="l" t="t" r="r" b="b"/>
              <a:pathLst>
                <a:path w="284480" h="69214">
                  <a:moveTo>
                    <a:pt x="192501" y="69034"/>
                  </a:moveTo>
                  <a:lnTo>
                    <a:pt x="124147" y="60432"/>
                  </a:lnTo>
                  <a:lnTo>
                    <a:pt x="64296" y="49669"/>
                  </a:lnTo>
                  <a:lnTo>
                    <a:pt x="17359" y="36253"/>
                  </a:lnTo>
                  <a:lnTo>
                    <a:pt x="0" y="0"/>
                  </a:lnTo>
                  <a:lnTo>
                    <a:pt x="36912" y="4570"/>
                  </a:lnTo>
                  <a:lnTo>
                    <a:pt x="122138" y="13639"/>
                  </a:lnTo>
                  <a:lnTo>
                    <a:pt x="217412" y="20244"/>
                  </a:lnTo>
                  <a:lnTo>
                    <a:pt x="284468" y="17420"/>
                  </a:lnTo>
                  <a:lnTo>
                    <a:pt x="284476" y="23677"/>
                  </a:lnTo>
                  <a:lnTo>
                    <a:pt x="281090" y="38307"/>
                  </a:lnTo>
                  <a:lnTo>
                    <a:pt x="269193" y="55098"/>
                  </a:lnTo>
                  <a:lnTo>
                    <a:pt x="243668" y="67837"/>
                  </a:lnTo>
                  <a:lnTo>
                    <a:pt x="192501" y="69034"/>
                  </a:lnTo>
                  <a:close/>
                </a:path>
              </a:pathLst>
            </a:custGeom>
            <a:solidFill>
              <a:srgbClr val="D33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288818" y="2230576"/>
              <a:ext cx="139065" cy="61594"/>
            </a:xfrm>
            <a:custGeom>
              <a:avLst/>
              <a:gdLst/>
              <a:ahLst/>
              <a:cxnLst/>
              <a:rect l="l" t="t" r="r" b="b"/>
              <a:pathLst>
                <a:path w="139065" h="61594">
                  <a:moveTo>
                    <a:pt x="128566" y="61551"/>
                  </a:moveTo>
                  <a:lnTo>
                    <a:pt x="75158" y="57275"/>
                  </a:lnTo>
                  <a:lnTo>
                    <a:pt x="33543" y="50500"/>
                  </a:lnTo>
                  <a:lnTo>
                    <a:pt x="0" y="43320"/>
                  </a:lnTo>
                  <a:lnTo>
                    <a:pt x="1750" y="24076"/>
                  </a:lnTo>
                  <a:lnTo>
                    <a:pt x="3324" y="9859"/>
                  </a:lnTo>
                  <a:lnTo>
                    <a:pt x="4818" y="1321"/>
                  </a:lnTo>
                  <a:lnTo>
                    <a:pt x="22266" y="0"/>
                  </a:lnTo>
                  <a:lnTo>
                    <a:pt x="61012" y="2261"/>
                  </a:lnTo>
                  <a:lnTo>
                    <a:pt x="104614" y="6911"/>
                  </a:lnTo>
                  <a:lnTo>
                    <a:pt x="136627" y="12755"/>
                  </a:lnTo>
                  <a:lnTo>
                    <a:pt x="138521" y="21766"/>
                  </a:lnTo>
                  <a:lnTo>
                    <a:pt x="135400" y="38385"/>
                  </a:lnTo>
                  <a:lnTo>
                    <a:pt x="130877" y="54389"/>
                  </a:lnTo>
                  <a:lnTo>
                    <a:pt x="128566" y="61551"/>
                  </a:lnTo>
                  <a:close/>
                </a:path>
              </a:pathLst>
            </a:custGeom>
            <a:solidFill>
              <a:srgbClr val="FEDD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296248" y="2244000"/>
              <a:ext cx="121920" cy="48260"/>
            </a:xfrm>
            <a:custGeom>
              <a:avLst/>
              <a:gdLst/>
              <a:ahLst/>
              <a:cxnLst/>
              <a:rect l="l" t="t" r="r" b="b"/>
              <a:pathLst>
                <a:path w="121919" h="48260">
                  <a:moveTo>
                    <a:pt x="50990" y="19748"/>
                  </a:moveTo>
                  <a:lnTo>
                    <a:pt x="13347" y="0"/>
                  </a:lnTo>
                  <a:lnTo>
                    <a:pt x="4229" y="2044"/>
                  </a:lnTo>
                  <a:lnTo>
                    <a:pt x="2235" y="7531"/>
                  </a:lnTo>
                  <a:lnTo>
                    <a:pt x="939" y="15443"/>
                  </a:lnTo>
                  <a:lnTo>
                    <a:pt x="241" y="24041"/>
                  </a:lnTo>
                  <a:lnTo>
                    <a:pt x="0" y="31610"/>
                  </a:lnTo>
                  <a:lnTo>
                    <a:pt x="13385" y="34531"/>
                  </a:lnTo>
                  <a:lnTo>
                    <a:pt x="26111" y="37084"/>
                  </a:lnTo>
                  <a:lnTo>
                    <a:pt x="38150" y="39293"/>
                  </a:lnTo>
                  <a:lnTo>
                    <a:pt x="49479" y="41198"/>
                  </a:lnTo>
                  <a:lnTo>
                    <a:pt x="50685" y="30822"/>
                  </a:lnTo>
                  <a:lnTo>
                    <a:pt x="50990" y="19748"/>
                  </a:lnTo>
                  <a:close/>
                </a:path>
                <a:path w="121919" h="48260">
                  <a:moveTo>
                    <a:pt x="121348" y="22136"/>
                  </a:moveTo>
                  <a:lnTo>
                    <a:pt x="120637" y="15367"/>
                  </a:lnTo>
                  <a:lnTo>
                    <a:pt x="112191" y="11328"/>
                  </a:lnTo>
                  <a:lnTo>
                    <a:pt x="96354" y="9855"/>
                  </a:lnTo>
                  <a:lnTo>
                    <a:pt x="81026" y="9817"/>
                  </a:lnTo>
                  <a:lnTo>
                    <a:pt x="74168" y="10045"/>
                  </a:lnTo>
                  <a:lnTo>
                    <a:pt x="73190" y="13614"/>
                  </a:lnTo>
                  <a:lnTo>
                    <a:pt x="71031" y="22377"/>
                  </a:lnTo>
                  <a:lnTo>
                    <a:pt x="68821" y="33426"/>
                  </a:lnTo>
                  <a:lnTo>
                    <a:pt x="67716" y="43853"/>
                  </a:lnTo>
                  <a:lnTo>
                    <a:pt x="85153" y="45897"/>
                  </a:lnTo>
                  <a:lnTo>
                    <a:pt x="99364" y="47155"/>
                  </a:lnTo>
                  <a:lnTo>
                    <a:pt x="110172" y="47815"/>
                  </a:lnTo>
                  <a:lnTo>
                    <a:pt x="117398" y="48094"/>
                  </a:lnTo>
                  <a:lnTo>
                    <a:pt x="118960" y="40932"/>
                  </a:lnTo>
                  <a:lnTo>
                    <a:pt x="120535" y="31470"/>
                  </a:lnTo>
                  <a:lnTo>
                    <a:pt x="121348" y="22136"/>
                  </a:lnTo>
                  <a:close/>
                </a:path>
              </a:pathLst>
            </a:custGeom>
            <a:solidFill>
              <a:srgbClr val="F6B8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268321" y="2081554"/>
              <a:ext cx="186055" cy="167005"/>
            </a:xfrm>
            <a:custGeom>
              <a:avLst/>
              <a:gdLst/>
              <a:ahLst/>
              <a:cxnLst/>
              <a:rect l="l" t="t" r="r" b="b"/>
              <a:pathLst>
                <a:path w="186055" h="167005">
                  <a:moveTo>
                    <a:pt x="140639" y="38531"/>
                  </a:moveTo>
                  <a:lnTo>
                    <a:pt x="134848" y="25679"/>
                  </a:lnTo>
                  <a:lnTo>
                    <a:pt x="125310" y="13182"/>
                  </a:lnTo>
                  <a:lnTo>
                    <a:pt x="116395" y="3746"/>
                  </a:lnTo>
                  <a:lnTo>
                    <a:pt x="112445" y="0"/>
                  </a:lnTo>
                  <a:lnTo>
                    <a:pt x="108699" y="3213"/>
                  </a:lnTo>
                  <a:lnTo>
                    <a:pt x="99745" y="11671"/>
                  </a:lnTo>
                  <a:lnTo>
                    <a:pt x="89001" y="23583"/>
                  </a:lnTo>
                  <a:lnTo>
                    <a:pt x="79883" y="37185"/>
                  </a:lnTo>
                  <a:lnTo>
                    <a:pt x="77419" y="49771"/>
                  </a:lnTo>
                  <a:lnTo>
                    <a:pt x="81280" y="59499"/>
                  </a:lnTo>
                  <a:lnTo>
                    <a:pt x="86944" y="65786"/>
                  </a:lnTo>
                  <a:lnTo>
                    <a:pt x="89839" y="68021"/>
                  </a:lnTo>
                  <a:lnTo>
                    <a:pt x="123024" y="68694"/>
                  </a:lnTo>
                  <a:lnTo>
                    <a:pt x="126238" y="66255"/>
                  </a:lnTo>
                  <a:lnTo>
                    <a:pt x="133070" y="59690"/>
                  </a:lnTo>
                  <a:lnTo>
                    <a:pt x="139268" y="50076"/>
                  </a:lnTo>
                  <a:lnTo>
                    <a:pt x="140639" y="38531"/>
                  </a:lnTo>
                  <a:close/>
                </a:path>
                <a:path w="186055" h="167005">
                  <a:moveTo>
                    <a:pt x="185902" y="136829"/>
                  </a:moveTo>
                  <a:lnTo>
                    <a:pt x="185889" y="132753"/>
                  </a:lnTo>
                  <a:lnTo>
                    <a:pt x="142087" y="134594"/>
                  </a:lnTo>
                  <a:lnTo>
                    <a:pt x="79832" y="130276"/>
                  </a:lnTo>
                  <a:lnTo>
                    <a:pt x="24130" y="124345"/>
                  </a:lnTo>
                  <a:lnTo>
                    <a:pt x="0" y="121361"/>
                  </a:lnTo>
                  <a:lnTo>
                    <a:pt x="2527" y="136220"/>
                  </a:lnTo>
                  <a:lnTo>
                    <a:pt x="42037" y="153809"/>
                  </a:lnTo>
                  <a:lnTo>
                    <a:pt x="81153" y="160845"/>
                  </a:lnTo>
                  <a:lnTo>
                    <a:pt x="125818" y="166471"/>
                  </a:lnTo>
                  <a:lnTo>
                    <a:pt x="159232" y="165696"/>
                  </a:lnTo>
                  <a:lnTo>
                    <a:pt x="175920" y="157365"/>
                  </a:lnTo>
                  <a:lnTo>
                    <a:pt x="183692" y="146392"/>
                  </a:lnTo>
                  <a:lnTo>
                    <a:pt x="185902" y="136829"/>
                  </a:lnTo>
                  <a:close/>
                </a:path>
              </a:pathLst>
            </a:custGeom>
            <a:solidFill>
              <a:srgbClr val="D33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840826" y="1669122"/>
              <a:ext cx="746125" cy="793750"/>
            </a:xfrm>
            <a:custGeom>
              <a:avLst/>
              <a:gdLst/>
              <a:ahLst/>
              <a:cxnLst/>
              <a:rect l="l" t="t" r="r" b="b"/>
              <a:pathLst>
                <a:path w="746125" h="793750">
                  <a:moveTo>
                    <a:pt x="279" y="552107"/>
                  </a:moveTo>
                  <a:lnTo>
                    <a:pt x="139" y="551980"/>
                  </a:lnTo>
                  <a:lnTo>
                    <a:pt x="0" y="551751"/>
                  </a:lnTo>
                  <a:lnTo>
                    <a:pt x="50" y="552018"/>
                  </a:lnTo>
                  <a:lnTo>
                    <a:pt x="101" y="552335"/>
                  </a:lnTo>
                  <a:lnTo>
                    <a:pt x="139" y="552602"/>
                  </a:lnTo>
                  <a:lnTo>
                    <a:pt x="279" y="552424"/>
                  </a:lnTo>
                  <a:lnTo>
                    <a:pt x="279" y="552107"/>
                  </a:lnTo>
                  <a:close/>
                </a:path>
                <a:path w="746125" h="793750">
                  <a:moveTo>
                    <a:pt x="47599" y="384390"/>
                  </a:moveTo>
                  <a:lnTo>
                    <a:pt x="46926" y="383717"/>
                  </a:lnTo>
                  <a:lnTo>
                    <a:pt x="45262" y="383717"/>
                  </a:lnTo>
                  <a:lnTo>
                    <a:pt x="44627" y="384390"/>
                  </a:lnTo>
                  <a:lnTo>
                    <a:pt x="44627" y="385203"/>
                  </a:lnTo>
                  <a:lnTo>
                    <a:pt x="44627" y="386003"/>
                  </a:lnTo>
                  <a:lnTo>
                    <a:pt x="45313" y="386676"/>
                  </a:lnTo>
                  <a:lnTo>
                    <a:pt x="46926" y="386676"/>
                  </a:lnTo>
                  <a:lnTo>
                    <a:pt x="47599" y="386003"/>
                  </a:lnTo>
                  <a:lnTo>
                    <a:pt x="47599" y="384390"/>
                  </a:lnTo>
                  <a:close/>
                </a:path>
                <a:path w="746125" h="793750">
                  <a:moveTo>
                    <a:pt x="82143" y="421970"/>
                  </a:moveTo>
                  <a:lnTo>
                    <a:pt x="81508" y="421297"/>
                  </a:lnTo>
                  <a:lnTo>
                    <a:pt x="79895" y="421297"/>
                  </a:lnTo>
                  <a:lnTo>
                    <a:pt x="79222" y="421970"/>
                  </a:lnTo>
                  <a:lnTo>
                    <a:pt x="79222" y="423595"/>
                  </a:lnTo>
                  <a:lnTo>
                    <a:pt x="79895" y="424230"/>
                  </a:lnTo>
                  <a:lnTo>
                    <a:pt x="80708" y="424230"/>
                  </a:lnTo>
                  <a:lnTo>
                    <a:pt x="81508" y="424230"/>
                  </a:lnTo>
                  <a:lnTo>
                    <a:pt x="82143" y="423595"/>
                  </a:lnTo>
                  <a:lnTo>
                    <a:pt x="82143" y="421970"/>
                  </a:lnTo>
                  <a:close/>
                </a:path>
                <a:path w="746125" h="793750">
                  <a:moveTo>
                    <a:pt x="112725" y="570344"/>
                  </a:moveTo>
                  <a:lnTo>
                    <a:pt x="112052" y="569671"/>
                  </a:lnTo>
                  <a:lnTo>
                    <a:pt x="110426" y="569671"/>
                  </a:lnTo>
                  <a:lnTo>
                    <a:pt x="109753" y="570293"/>
                  </a:lnTo>
                  <a:lnTo>
                    <a:pt x="109753" y="571919"/>
                  </a:lnTo>
                  <a:lnTo>
                    <a:pt x="110426" y="572592"/>
                  </a:lnTo>
                  <a:lnTo>
                    <a:pt x="111239" y="572592"/>
                  </a:lnTo>
                  <a:lnTo>
                    <a:pt x="112052" y="572592"/>
                  </a:lnTo>
                  <a:lnTo>
                    <a:pt x="112725" y="571969"/>
                  </a:lnTo>
                  <a:lnTo>
                    <a:pt x="112725" y="570344"/>
                  </a:lnTo>
                  <a:close/>
                </a:path>
                <a:path w="746125" h="793750">
                  <a:moveTo>
                    <a:pt x="114211" y="268655"/>
                  </a:moveTo>
                  <a:lnTo>
                    <a:pt x="113576" y="267982"/>
                  </a:lnTo>
                  <a:lnTo>
                    <a:pt x="111861" y="267982"/>
                  </a:lnTo>
                  <a:lnTo>
                    <a:pt x="111239" y="268605"/>
                  </a:lnTo>
                  <a:lnTo>
                    <a:pt x="111239" y="269468"/>
                  </a:lnTo>
                  <a:lnTo>
                    <a:pt x="111239" y="270268"/>
                  </a:lnTo>
                  <a:lnTo>
                    <a:pt x="111912" y="270903"/>
                  </a:lnTo>
                  <a:lnTo>
                    <a:pt x="113538" y="270903"/>
                  </a:lnTo>
                  <a:lnTo>
                    <a:pt x="114211" y="270230"/>
                  </a:lnTo>
                  <a:lnTo>
                    <a:pt x="114211" y="268655"/>
                  </a:lnTo>
                  <a:close/>
                </a:path>
                <a:path w="746125" h="793750">
                  <a:moveTo>
                    <a:pt x="138798" y="379476"/>
                  </a:moveTo>
                  <a:lnTo>
                    <a:pt x="138125" y="378802"/>
                  </a:lnTo>
                  <a:lnTo>
                    <a:pt x="136499" y="378802"/>
                  </a:lnTo>
                  <a:lnTo>
                    <a:pt x="135864" y="379476"/>
                  </a:lnTo>
                  <a:lnTo>
                    <a:pt x="135864" y="381101"/>
                  </a:lnTo>
                  <a:lnTo>
                    <a:pt x="136499" y="381774"/>
                  </a:lnTo>
                  <a:lnTo>
                    <a:pt x="137312" y="381774"/>
                  </a:lnTo>
                  <a:lnTo>
                    <a:pt x="138125" y="381774"/>
                  </a:lnTo>
                  <a:lnTo>
                    <a:pt x="138798" y="381101"/>
                  </a:lnTo>
                  <a:lnTo>
                    <a:pt x="138798" y="379476"/>
                  </a:lnTo>
                  <a:close/>
                </a:path>
                <a:path w="746125" h="793750">
                  <a:moveTo>
                    <a:pt x="174815" y="443623"/>
                  </a:moveTo>
                  <a:lnTo>
                    <a:pt x="174193" y="443001"/>
                  </a:lnTo>
                  <a:lnTo>
                    <a:pt x="173380" y="443001"/>
                  </a:lnTo>
                  <a:lnTo>
                    <a:pt x="172567" y="443001"/>
                  </a:lnTo>
                  <a:lnTo>
                    <a:pt x="171894" y="443623"/>
                  </a:lnTo>
                  <a:lnTo>
                    <a:pt x="171894" y="445249"/>
                  </a:lnTo>
                  <a:lnTo>
                    <a:pt x="172567" y="445922"/>
                  </a:lnTo>
                  <a:lnTo>
                    <a:pt x="174193" y="445922"/>
                  </a:lnTo>
                  <a:lnTo>
                    <a:pt x="174815" y="445249"/>
                  </a:lnTo>
                  <a:lnTo>
                    <a:pt x="174815" y="443623"/>
                  </a:lnTo>
                  <a:close/>
                </a:path>
                <a:path w="746125" h="793750">
                  <a:moveTo>
                    <a:pt x="212153" y="315468"/>
                  </a:moveTo>
                  <a:lnTo>
                    <a:pt x="211924" y="314706"/>
                  </a:lnTo>
                  <a:lnTo>
                    <a:pt x="211747" y="313944"/>
                  </a:lnTo>
                  <a:lnTo>
                    <a:pt x="210934" y="313448"/>
                  </a:lnTo>
                  <a:lnTo>
                    <a:pt x="210121" y="313664"/>
                  </a:lnTo>
                  <a:lnTo>
                    <a:pt x="209359" y="313842"/>
                  </a:lnTo>
                  <a:lnTo>
                    <a:pt x="208864" y="314655"/>
                  </a:lnTo>
                  <a:lnTo>
                    <a:pt x="209092" y="315468"/>
                  </a:lnTo>
                  <a:lnTo>
                    <a:pt x="209321" y="316230"/>
                  </a:lnTo>
                  <a:lnTo>
                    <a:pt x="210083" y="316725"/>
                  </a:lnTo>
                  <a:lnTo>
                    <a:pt x="210896" y="316509"/>
                  </a:lnTo>
                  <a:lnTo>
                    <a:pt x="211658" y="316280"/>
                  </a:lnTo>
                  <a:lnTo>
                    <a:pt x="212153" y="315468"/>
                  </a:lnTo>
                  <a:close/>
                </a:path>
                <a:path w="746125" h="793750">
                  <a:moveTo>
                    <a:pt x="235204" y="336677"/>
                  </a:moveTo>
                  <a:lnTo>
                    <a:pt x="234848" y="336448"/>
                  </a:lnTo>
                  <a:lnTo>
                    <a:pt x="234581" y="336537"/>
                  </a:lnTo>
                  <a:lnTo>
                    <a:pt x="235204" y="336677"/>
                  </a:lnTo>
                  <a:close/>
                </a:path>
                <a:path w="746125" h="793750">
                  <a:moveTo>
                    <a:pt x="243497" y="498182"/>
                  </a:moveTo>
                  <a:lnTo>
                    <a:pt x="242824" y="497509"/>
                  </a:lnTo>
                  <a:lnTo>
                    <a:pt x="241249" y="497509"/>
                  </a:lnTo>
                  <a:lnTo>
                    <a:pt x="240563" y="498182"/>
                  </a:lnTo>
                  <a:lnTo>
                    <a:pt x="240563" y="498995"/>
                  </a:lnTo>
                  <a:lnTo>
                    <a:pt x="240614" y="499757"/>
                  </a:lnTo>
                  <a:lnTo>
                    <a:pt x="241249" y="500430"/>
                  </a:lnTo>
                  <a:lnTo>
                    <a:pt x="242049" y="500430"/>
                  </a:lnTo>
                  <a:lnTo>
                    <a:pt x="242862" y="500430"/>
                  </a:lnTo>
                  <a:lnTo>
                    <a:pt x="243497" y="499757"/>
                  </a:lnTo>
                  <a:lnTo>
                    <a:pt x="243497" y="498182"/>
                  </a:lnTo>
                  <a:close/>
                </a:path>
                <a:path w="746125" h="793750">
                  <a:moveTo>
                    <a:pt x="243497" y="112941"/>
                  </a:moveTo>
                  <a:lnTo>
                    <a:pt x="242824" y="112268"/>
                  </a:lnTo>
                  <a:lnTo>
                    <a:pt x="241922" y="112268"/>
                  </a:lnTo>
                  <a:lnTo>
                    <a:pt x="241744" y="112407"/>
                  </a:lnTo>
                  <a:lnTo>
                    <a:pt x="241515" y="113169"/>
                  </a:lnTo>
                  <a:lnTo>
                    <a:pt x="241058" y="114795"/>
                  </a:lnTo>
                  <a:lnTo>
                    <a:pt x="241287" y="115062"/>
                  </a:lnTo>
                  <a:lnTo>
                    <a:pt x="241642" y="115239"/>
                  </a:lnTo>
                  <a:lnTo>
                    <a:pt x="242049" y="115239"/>
                  </a:lnTo>
                  <a:lnTo>
                    <a:pt x="242862" y="115239"/>
                  </a:lnTo>
                  <a:lnTo>
                    <a:pt x="243497" y="114566"/>
                  </a:lnTo>
                  <a:lnTo>
                    <a:pt x="243497" y="112941"/>
                  </a:lnTo>
                  <a:close/>
                </a:path>
                <a:path w="746125" h="793750">
                  <a:moveTo>
                    <a:pt x="245021" y="346036"/>
                  </a:moveTo>
                  <a:lnTo>
                    <a:pt x="244983" y="345173"/>
                  </a:lnTo>
                  <a:lnTo>
                    <a:pt x="244348" y="344551"/>
                  </a:lnTo>
                  <a:lnTo>
                    <a:pt x="243535" y="344551"/>
                  </a:lnTo>
                  <a:lnTo>
                    <a:pt x="242735" y="344551"/>
                  </a:lnTo>
                  <a:lnTo>
                    <a:pt x="242100" y="345224"/>
                  </a:lnTo>
                  <a:lnTo>
                    <a:pt x="242100" y="346849"/>
                  </a:lnTo>
                  <a:lnTo>
                    <a:pt x="242735" y="347522"/>
                  </a:lnTo>
                  <a:lnTo>
                    <a:pt x="244348" y="347522"/>
                  </a:lnTo>
                  <a:lnTo>
                    <a:pt x="245021" y="346849"/>
                  </a:lnTo>
                  <a:lnTo>
                    <a:pt x="245021" y="346036"/>
                  </a:lnTo>
                  <a:close/>
                </a:path>
                <a:path w="746125" h="793750">
                  <a:moveTo>
                    <a:pt x="246468" y="582549"/>
                  </a:moveTo>
                  <a:lnTo>
                    <a:pt x="245795" y="581914"/>
                  </a:lnTo>
                  <a:lnTo>
                    <a:pt x="244983" y="581914"/>
                  </a:lnTo>
                  <a:lnTo>
                    <a:pt x="244170" y="581914"/>
                  </a:lnTo>
                  <a:lnTo>
                    <a:pt x="243497" y="582587"/>
                  </a:lnTo>
                  <a:lnTo>
                    <a:pt x="243497" y="584212"/>
                  </a:lnTo>
                  <a:lnTo>
                    <a:pt x="244170" y="584885"/>
                  </a:lnTo>
                  <a:lnTo>
                    <a:pt x="245795" y="584885"/>
                  </a:lnTo>
                  <a:lnTo>
                    <a:pt x="246418" y="584212"/>
                  </a:lnTo>
                  <a:lnTo>
                    <a:pt x="246418" y="583399"/>
                  </a:lnTo>
                  <a:lnTo>
                    <a:pt x="246468" y="582549"/>
                  </a:lnTo>
                  <a:close/>
                </a:path>
                <a:path w="746125" h="793750">
                  <a:moveTo>
                    <a:pt x="246468" y="197345"/>
                  </a:moveTo>
                  <a:lnTo>
                    <a:pt x="245795" y="196723"/>
                  </a:lnTo>
                  <a:lnTo>
                    <a:pt x="244983" y="196723"/>
                  </a:lnTo>
                  <a:lnTo>
                    <a:pt x="244170" y="196723"/>
                  </a:lnTo>
                  <a:lnTo>
                    <a:pt x="243497" y="197345"/>
                  </a:lnTo>
                  <a:lnTo>
                    <a:pt x="243497" y="199009"/>
                  </a:lnTo>
                  <a:lnTo>
                    <a:pt x="244170" y="199644"/>
                  </a:lnTo>
                  <a:lnTo>
                    <a:pt x="245795" y="199644"/>
                  </a:lnTo>
                  <a:lnTo>
                    <a:pt x="246418" y="198970"/>
                  </a:lnTo>
                  <a:lnTo>
                    <a:pt x="246418" y="198208"/>
                  </a:lnTo>
                  <a:lnTo>
                    <a:pt x="246468" y="197345"/>
                  </a:lnTo>
                  <a:close/>
                </a:path>
                <a:path w="746125" h="793750">
                  <a:moveTo>
                    <a:pt x="274878" y="419366"/>
                  </a:moveTo>
                  <a:lnTo>
                    <a:pt x="274701" y="418604"/>
                  </a:lnTo>
                  <a:lnTo>
                    <a:pt x="274472" y="417830"/>
                  </a:lnTo>
                  <a:lnTo>
                    <a:pt x="273710" y="417334"/>
                  </a:lnTo>
                  <a:lnTo>
                    <a:pt x="272897" y="417563"/>
                  </a:lnTo>
                  <a:lnTo>
                    <a:pt x="272135" y="417791"/>
                  </a:lnTo>
                  <a:lnTo>
                    <a:pt x="271640" y="418553"/>
                  </a:lnTo>
                  <a:lnTo>
                    <a:pt x="271868" y="419366"/>
                  </a:lnTo>
                  <a:lnTo>
                    <a:pt x="272046" y="420128"/>
                  </a:lnTo>
                  <a:lnTo>
                    <a:pt x="272859" y="420624"/>
                  </a:lnTo>
                  <a:lnTo>
                    <a:pt x="273672" y="420395"/>
                  </a:lnTo>
                  <a:lnTo>
                    <a:pt x="274434" y="420179"/>
                  </a:lnTo>
                  <a:lnTo>
                    <a:pt x="274878" y="419366"/>
                  </a:lnTo>
                  <a:close/>
                </a:path>
                <a:path w="746125" h="793750">
                  <a:moveTo>
                    <a:pt x="278752" y="245694"/>
                  </a:moveTo>
                  <a:lnTo>
                    <a:pt x="278523" y="244881"/>
                  </a:lnTo>
                  <a:lnTo>
                    <a:pt x="278345" y="244119"/>
                  </a:lnTo>
                  <a:lnTo>
                    <a:pt x="277533" y="243624"/>
                  </a:lnTo>
                  <a:lnTo>
                    <a:pt x="276733" y="243852"/>
                  </a:lnTo>
                  <a:lnTo>
                    <a:pt x="276009" y="244081"/>
                  </a:lnTo>
                  <a:lnTo>
                    <a:pt x="275551" y="244881"/>
                  </a:lnTo>
                  <a:lnTo>
                    <a:pt x="275742" y="245656"/>
                  </a:lnTo>
                  <a:lnTo>
                    <a:pt x="275920" y="246418"/>
                  </a:lnTo>
                  <a:lnTo>
                    <a:pt x="276733" y="246913"/>
                  </a:lnTo>
                  <a:lnTo>
                    <a:pt x="277495" y="246684"/>
                  </a:lnTo>
                  <a:lnTo>
                    <a:pt x="278307" y="246456"/>
                  </a:lnTo>
                  <a:lnTo>
                    <a:pt x="278752" y="245694"/>
                  </a:lnTo>
                  <a:close/>
                </a:path>
                <a:path w="746125" h="793750">
                  <a:moveTo>
                    <a:pt x="283083" y="542531"/>
                  </a:moveTo>
                  <a:lnTo>
                    <a:pt x="282943" y="541934"/>
                  </a:lnTo>
                  <a:lnTo>
                    <a:pt x="282803" y="541401"/>
                  </a:lnTo>
                  <a:lnTo>
                    <a:pt x="282536" y="542658"/>
                  </a:lnTo>
                  <a:lnTo>
                    <a:pt x="283083" y="542531"/>
                  </a:lnTo>
                  <a:close/>
                </a:path>
                <a:path w="746125" h="793750">
                  <a:moveTo>
                    <a:pt x="308610" y="688416"/>
                  </a:moveTo>
                  <a:lnTo>
                    <a:pt x="308381" y="687603"/>
                  </a:lnTo>
                  <a:lnTo>
                    <a:pt x="308165" y="686841"/>
                  </a:lnTo>
                  <a:lnTo>
                    <a:pt x="307390" y="686346"/>
                  </a:lnTo>
                  <a:lnTo>
                    <a:pt x="306590" y="686574"/>
                  </a:lnTo>
                  <a:lnTo>
                    <a:pt x="305866" y="686803"/>
                  </a:lnTo>
                  <a:lnTo>
                    <a:pt x="305371" y="687565"/>
                  </a:lnTo>
                  <a:lnTo>
                    <a:pt x="305600" y="688378"/>
                  </a:lnTo>
                  <a:lnTo>
                    <a:pt x="305777" y="689140"/>
                  </a:lnTo>
                  <a:lnTo>
                    <a:pt x="306590" y="689635"/>
                  </a:lnTo>
                  <a:lnTo>
                    <a:pt x="307352" y="689406"/>
                  </a:lnTo>
                  <a:lnTo>
                    <a:pt x="308165" y="689229"/>
                  </a:lnTo>
                  <a:lnTo>
                    <a:pt x="308610" y="688416"/>
                  </a:lnTo>
                  <a:close/>
                </a:path>
                <a:path w="746125" h="793750">
                  <a:moveTo>
                    <a:pt x="312661" y="293408"/>
                  </a:moveTo>
                  <a:lnTo>
                    <a:pt x="312623" y="293230"/>
                  </a:lnTo>
                  <a:lnTo>
                    <a:pt x="312445" y="293281"/>
                  </a:lnTo>
                  <a:lnTo>
                    <a:pt x="312661" y="293408"/>
                  </a:lnTo>
                  <a:close/>
                </a:path>
                <a:path w="746125" h="793750">
                  <a:moveTo>
                    <a:pt x="321716" y="273431"/>
                  </a:moveTo>
                  <a:lnTo>
                    <a:pt x="321487" y="272618"/>
                  </a:lnTo>
                  <a:lnTo>
                    <a:pt x="321310" y="271843"/>
                  </a:lnTo>
                  <a:lnTo>
                    <a:pt x="320497" y="271348"/>
                  </a:lnTo>
                  <a:lnTo>
                    <a:pt x="319684" y="271576"/>
                  </a:lnTo>
                  <a:lnTo>
                    <a:pt x="318922" y="271805"/>
                  </a:lnTo>
                  <a:lnTo>
                    <a:pt x="318477" y="272618"/>
                  </a:lnTo>
                  <a:lnTo>
                    <a:pt x="318655" y="273380"/>
                  </a:lnTo>
                  <a:lnTo>
                    <a:pt x="318833" y="274142"/>
                  </a:lnTo>
                  <a:lnTo>
                    <a:pt x="319646" y="274637"/>
                  </a:lnTo>
                  <a:lnTo>
                    <a:pt x="320459" y="274421"/>
                  </a:lnTo>
                  <a:lnTo>
                    <a:pt x="321259" y="274231"/>
                  </a:lnTo>
                  <a:lnTo>
                    <a:pt x="321716" y="273431"/>
                  </a:lnTo>
                  <a:close/>
                </a:path>
                <a:path w="746125" h="793750">
                  <a:moveTo>
                    <a:pt x="328790" y="349046"/>
                  </a:moveTo>
                  <a:lnTo>
                    <a:pt x="328599" y="348335"/>
                  </a:lnTo>
                  <a:lnTo>
                    <a:pt x="328206" y="348107"/>
                  </a:lnTo>
                  <a:lnTo>
                    <a:pt x="327837" y="348195"/>
                  </a:lnTo>
                  <a:lnTo>
                    <a:pt x="327482" y="348335"/>
                  </a:lnTo>
                  <a:lnTo>
                    <a:pt x="327253" y="348691"/>
                  </a:lnTo>
                  <a:lnTo>
                    <a:pt x="327342" y="349046"/>
                  </a:lnTo>
                  <a:lnTo>
                    <a:pt x="327431" y="349415"/>
                  </a:lnTo>
                  <a:lnTo>
                    <a:pt x="327837" y="349631"/>
                  </a:lnTo>
                  <a:lnTo>
                    <a:pt x="328561" y="349453"/>
                  </a:lnTo>
                  <a:lnTo>
                    <a:pt x="328790" y="349046"/>
                  </a:lnTo>
                  <a:close/>
                </a:path>
                <a:path w="746125" h="793750">
                  <a:moveTo>
                    <a:pt x="331355" y="413562"/>
                  </a:moveTo>
                  <a:lnTo>
                    <a:pt x="331177" y="412838"/>
                  </a:lnTo>
                  <a:lnTo>
                    <a:pt x="330771" y="412610"/>
                  </a:lnTo>
                  <a:lnTo>
                    <a:pt x="330047" y="412788"/>
                  </a:lnTo>
                  <a:lnTo>
                    <a:pt x="329819" y="413194"/>
                  </a:lnTo>
                  <a:lnTo>
                    <a:pt x="329996" y="413918"/>
                  </a:lnTo>
                  <a:lnTo>
                    <a:pt x="330403" y="414147"/>
                  </a:lnTo>
                  <a:lnTo>
                    <a:pt x="330771" y="414058"/>
                  </a:lnTo>
                  <a:lnTo>
                    <a:pt x="331127" y="413956"/>
                  </a:lnTo>
                  <a:lnTo>
                    <a:pt x="331355" y="413562"/>
                  </a:lnTo>
                  <a:close/>
                </a:path>
                <a:path w="746125" h="793750">
                  <a:moveTo>
                    <a:pt x="353733" y="308406"/>
                  </a:moveTo>
                  <a:lnTo>
                    <a:pt x="353682" y="308127"/>
                  </a:lnTo>
                  <a:lnTo>
                    <a:pt x="353593" y="307860"/>
                  </a:lnTo>
                  <a:lnTo>
                    <a:pt x="353733" y="308406"/>
                  </a:lnTo>
                  <a:close/>
                </a:path>
                <a:path w="746125" h="793750">
                  <a:moveTo>
                    <a:pt x="365887" y="218147"/>
                  </a:moveTo>
                  <a:lnTo>
                    <a:pt x="365709" y="217385"/>
                  </a:lnTo>
                  <a:lnTo>
                    <a:pt x="365531" y="216611"/>
                  </a:lnTo>
                  <a:lnTo>
                    <a:pt x="364718" y="216115"/>
                  </a:lnTo>
                  <a:lnTo>
                    <a:pt x="363905" y="216344"/>
                  </a:lnTo>
                  <a:lnTo>
                    <a:pt x="363143" y="216573"/>
                  </a:lnTo>
                  <a:lnTo>
                    <a:pt x="362648" y="217335"/>
                  </a:lnTo>
                  <a:lnTo>
                    <a:pt x="362877" y="218147"/>
                  </a:lnTo>
                  <a:lnTo>
                    <a:pt x="363105" y="218909"/>
                  </a:lnTo>
                  <a:lnTo>
                    <a:pt x="363867" y="219405"/>
                  </a:lnTo>
                  <a:lnTo>
                    <a:pt x="364680" y="219176"/>
                  </a:lnTo>
                  <a:lnTo>
                    <a:pt x="365442" y="218960"/>
                  </a:lnTo>
                  <a:lnTo>
                    <a:pt x="365887" y="218147"/>
                  </a:lnTo>
                  <a:close/>
                </a:path>
                <a:path w="746125" h="793750">
                  <a:moveTo>
                    <a:pt x="371386" y="792314"/>
                  </a:moveTo>
                  <a:lnTo>
                    <a:pt x="371157" y="791502"/>
                  </a:lnTo>
                  <a:lnTo>
                    <a:pt x="370979" y="790740"/>
                  </a:lnTo>
                  <a:lnTo>
                    <a:pt x="370166" y="790244"/>
                  </a:lnTo>
                  <a:lnTo>
                    <a:pt x="369354" y="790473"/>
                  </a:lnTo>
                  <a:lnTo>
                    <a:pt x="368592" y="790651"/>
                  </a:lnTo>
                  <a:lnTo>
                    <a:pt x="368096" y="791464"/>
                  </a:lnTo>
                  <a:lnTo>
                    <a:pt x="368325" y="792264"/>
                  </a:lnTo>
                  <a:lnTo>
                    <a:pt x="368554" y="793038"/>
                  </a:lnTo>
                  <a:lnTo>
                    <a:pt x="369316" y="793534"/>
                  </a:lnTo>
                  <a:lnTo>
                    <a:pt x="370128" y="793305"/>
                  </a:lnTo>
                  <a:lnTo>
                    <a:pt x="370890" y="793076"/>
                  </a:lnTo>
                  <a:lnTo>
                    <a:pt x="371386" y="792314"/>
                  </a:lnTo>
                  <a:close/>
                </a:path>
                <a:path w="746125" h="793750">
                  <a:moveTo>
                    <a:pt x="375259" y="618642"/>
                  </a:moveTo>
                  <a:lnTo>
                    <a:pt x="375081" y="617829"/>
                  </a:lnTo>
                  <a:lnTo>
                    <a:pt x="374853" y="617067"/>
                  </a:lnTo>
                  <a:lnTo>
                    <a:pt x="374091" y="616572"/>
                  </a:lnTo>
                  <a:lnTo>
                    <a:pt x="373278" y="616800"/>
                  </a:lnTo>
                  <a:lnTo>
                    <a:pt x="372516" y="616978"/>
                  </a:lnTo>
                  <a:lnTo>
                    <a:pt x="372021" y="617791"/>
                  </a:lnTo>
                  <a:lnTo>
                    <a:pt x="372237" y="618604"/>
                  </a:lnTo>
                  <a:lnTo>
                    <a:pt x="372465" y="619366"/>
                  </a:lnTo>
                  <a:lnTo>
                    <a:pt x="373227" y="619861"/>
                  </a:lnTo>
                  <a:lnTo>
                    <a:pt x="374040" y="619633"/>
                  </a:lnTo>
                  <a:lnTo>
                    <a:pt x="374802" y="619455"/>
                  </a:lnTo>
                  <a:lnTo>
                    <a:pt x="375259" y="618642"/>
                  </a:lnTo>
                  <a:close/>
                </a:path>
                <a:path w="746125" h="793750">
                  <a:moveTo>
                    <a:pt x="375348" y="555625"/>
                  </a:moveTo>
                  <a:lnTo>
                    <a:pt x="374764" y="555764"/>
                  </a:lnTo>
                  <a:lnTo>
                    <a:pt x="374357" y="556475"/>
                  </a:lnTo>
                  <a:lnTo>
                    <a:pt x="375348" y="555625"/>
                  </a:lnTo>
                  <a:close/>
                </a:path>
                <a:path w="746125" h="793750">
                  <a:moveTo>
                    <a:pt x="381609" y="405726"/>
                  </a:moveTo>
                  <a:lnTo>
                    <a:pt x="381558" y="404914"/>
                  </a:lnTo>
                  <a:lnTo>
                    <a:pt x="380936" y="404279"/>
                  </a:lnTo>
                  <a:lnTo>
                    <a:pt x="380123" y="404279"/>
                  </a:lnTo>
                  <a:lnTo>
                    <a:pt x="379310" y="404279"/>
                  </a:lnTo>
                  <a:lnTo>
                    <a:pt x="378637" y="404964"/>
                  </a:lnTo>
                  <a:lnTo>
                    <a:pt x="378637" y="406539"/>
                  </a:lnTo>
                  <a:lnTo>
                    <a:pt x="379310" y="407212"/>
                  </a:lnTo>
                  <a:lnTo>
                    <a:pt x="380936" y="407212"/>
                  </a:lnTo>
                  <a:lnTo>
                    <a:pt x="381609" y="406539"/>
                  </a:lnTo>
                  <a:lnTo>
                    <a:pt x="381609" y="405726"/>
                  </a:lnTo>
                  <a:close/>
                </a:path>
                <a:path w="746125" h="793750">
                  <a:moveTo>
                    <a:pt x="381609" y="20574"/>
                  </a:moveTo>
                  <a:lnTo>
                    <a:pt x="381558" y="19723"/>
                  </a:lnTo>
                  <a:lnTo>
                    <a:pt x="380936" y="19088"/>
                  </a:lnTo>
                  <a:lnTo>
                    <a:pt x="380123" y="19088"/>
                  </a:lnTo>
                  <a:lnTo>
                    <a:pt x="379310" y="19088"/>
                  </a:lnTo>
                  <a:lnTo>
                    <a:pt x="378637" y="19723"/>
                  </a:lnTo>
                  <a:lnTo>
                    <a:pt x="378637" y="21386"/>
                  </a:lnTo>
                  <a:lnTo>
                    <a:pt x="379310" y="22021"/>
                  </a:lnTo>
                  <a:lnTo>
                    <a:pt x="380936" y="22021"/>
                  </a:lnTo>
                  <a:lnTo>
                    <a:pt x="381609" y="21336"/>
                  </a:lnTo>
                  <a:lnTo>
                    <a:pt x="381609" y="20574"/>
                  </a:lnTo>
                  <a:close/>
                </a:path>
                <a:path w="746125" h="793750">
                  <a:moveTo>
                    <a:pt x="386156" y="260680"/>
                  </a:moveTo>
                  <a:lnTo>
                    <a:pt x="385838" y="260781"/>
                  </a:lnTo>
                  <a:lnTo>
                    <a:pt x="385927" y="261048"/>
                  </a:lnTo>
                  <a:lnTo>
                    <a:pt x="386156" y="260680"/>
                  </a:lnTo>
                  <a:close/>
                </a:path>
                <a:path w="746125" h="793750">
                  <a:moveTo>
                    <a:pt x="388454" y="409409"/>
                  </a:moveTo>
                  <a:lnTo>
                    <a:pt x="388226" y="408609"/>
                  </a:lnTo>
                  <a:lnTo>
                    <a:pt x="387997" y="407835"/>
                  </a:lnTo>
                  <a:lnTo>
                    <a:pt x="387235" y="407339"/>
                  </a:lnTo>
                  <a:lnTo>
                    <a:pt x="386422" y="407568"/>
                  </a:lnTo>
                  <a:lnTo>
                    <a:pt x="385660" y="407797"/>
                  </a:lnTo>
                  <a:lnTo>
                    <a:pt x="385165" y="408609"/>
                  </a:lnTo>
                  <a:lnTo>
                    <a:pt x="385394" y="409371"/>
                  </a:lnTo>
                  <a:lnTo>
                    <a:pt x="385572" y="410133"/>
                  </a:lnTo>
                  <a:lnTo>
                    <a:pt x="386384" y="410629"/>
                  </a:lnTo>
                  <a:lnTo>
                    <a:pt x="387197" y="410400"/>
                  </a:lnTo>
                  <a:lnTo>
                    <a:pt x="387959" y="410184"/>
                  </a:lnTo>
                  <a:lnTo>
                    <a:pt x="388454" y="409409"/>
                  </a:lnTo>
                  <a:close/>
                </a:path>
                <a:path w="746125" h="793750">
                  <a:moveTo>
                    <a:pt x="402005" y="459295"/>
                  </a:moveTo>
                  <a:lnTo>
                    <a:pt x="401650" y="459117"/>
                  </a:lnTo>
                  <a:lnTo>
                    <a:pt x="401739" y="459384"/>
                  </a:lnTo>
                  <a:lnTo>
                    <a:pt x="402005" y="459295"/>
                  </a:lnTo>
                  <a:close/>
                </a:path>
                <a:path w="746125" h="793750">
                  <a:moveTo>
                    <a:pt x="410743" y="489902"/>
                  </a:moveTo>
                  <a:lnTo>
                    <a:pt x="410514" y="489089"/>
                  </a:lnTo>
                  <a:lnTo>
                    <a:pt x="410337" y="488327"/>
                  </a:lnTo>
                  <a:lnTo>
                    <a:pt x="409524" y="487832"/>
                  </a:lnTo>
                  <a:lnTo>
                    <a:pt x="408724" y="488061"/>
                  </a:lnTo>
                  <a:lnTo>
                    <a:pt x="407949" y="488238"/>
                  </a:lnTo>
                  <a:lnTo>
                    <a:pt x="407454" y="489051"/>
                  </a:lnTo>
                  <a:lnTo>
                    <a:pt x="407682" y="489851"/>
                  </a:lnTo>
                  <a:lnTo>
                    <a:pt x="407911" y="490626"/>
                  </a:lnTo>
                  <a:lnTo>
                    <a:pt x="408724" y="491121"/>
                  </a:lnTo>
                  <a:lnTo>
                    <a:pt x="409486" y="490893"/>
                  </a:lnTo>
                  <a:lnTo>
                    <a:pt x="410248" y="490715"/>
                  </a:lnTo>
                  <a:lnTo>
                    <a:pt x="410743" y="489902"/>
                  </a:lnTo>
                  <a:close/>
                </a:path>
                <a:path w="746125" h="793750">
                  <a:moveTo>
                    <a:pt x="416509" y="346214"/>
                  </a:moveTo>
                  <a:lnTo>
                    <a:pt x="416331" y="345490"/>
                  </a:lnTo>
                  <a:lnTo>
                    <a:pt x="415925" y="345274"/>
                  </a:lnTo>
                  <a:lnTo>
                    <a:pt x="415201" y="345452"/>
                  </a:lnTo>
                  <a:lnTo>
                    <a:pt x="414972" y="345808"/>
                  </a:lnTo>
                  <a:lnTo>
                    <a:pt x="415061" y="346214"/>
                  </a:lnTo>
                  <a:lnTo>
                    <a:pt x="415201" y="346570"/>
                  </a:lnTo>
                  <a:lnTo>
                    <a:pt x="415556" y="346798"/>
                  </a:lnTo>
                  <a:lnTo>
                    <a:pt x="415925" y="346710"/>
                  </a:lnTo>
                  <a:lnTo>
                    <a:pt x="416280" y="346621"/>
                  </a:lnTo>
                  <a:lnTo>
                    <a:pt x="416509" y="346214"/>
                  </a:lnTo>
                  <a:close/>
                </a:path>
                <a:path w="746125" h="793750">
                  <a:moveTo>
                    <a:pt x="416864" y="271221"/>
                  </a:moveTo>
                  <a:lnTo>
                    <a:pt x="416648" y="270408"/>
                  </a:lnTo>
                  <a:lnTo>
                    <a:pt x="416420" y="269646"/>
                  </a:lnTo>
                  <a:lnTo>
                    <a:pt x="415658" y="269151"/>
                  </a:lnTo>
                  <a:lnTo>
                    <a:pt x="414845" y="269379"/>
                  </a:lnTo>
                  <a:lnTo>
                    <a:pt x="414070" y="269557"/>
                  </a:lnTo>
                  <a:lnTo>
                    <a:pt x="413575" y="270370"/>
                  </a:lnTo>
                  <a:lnTo>
                    <a:pt x="413804" y="271170"/>
                  </a:lnTo>
                  <a:lnTo>
                    <a:pt x="414032" y="271945"/>
                  </a:lnTo>
                  <a:lnTo>
                    <a:pt x="414845" y="272440"/>
                  </a:lnTo>
                  <a:lnTo>
                    <a:pt x="415607" y="272211"/>
                  </a:lnTo>
                  <a:lnTo>
                    <a:pt x="416369" y="272034"/>
                  </a:lnTo>
                  <a:lnTo>
                    <a:pt x="416864" y="271221"/>
                  </a:lnTo>
                  <a:close/>
                </a:path>
                <a:path w="746125" h="793750">
                  <a:moveTo>
                    <a:pt x="418172" y="646379"/>
                  </a:moveTo>
                  <a:lnTo>
                    <a:pt x="417944" y="645566"/>
                  </a:lnTo>
                  <a:lnTo>
                    <a:pt x="417766" y="644804"/>
                  </a:lnTo>
                  <a:lnTo>
                    <a:pt x="416953" y="644309"/>
                  </a:lnTo>
                  <a:lnTo>
                    <a:pt x="416153" y="644525"/>
                  </a:lnTo>
                  <a:lnTo>
                    <a:pt x="415340" y="644715"/>
                  </a:lnTo>
                  <a:lnTo>
                    <a:pt x="414883" y="645515"/>
                  </a:lnTo>
                  <a:lnTo>
                    <a:pt x="415112" y="646328"/>
                  </a:lnTo>
                  <a:lnTo>
                    <a:pt x="415340" y="647090"/>
                  </a:lnTo>
                  <a:lnTo>
                    <a:pt x="416153" y="647585"/>
                  </a:lnTo>
                  <a:lnTo>
                    <a:pt x="416915" y="647369"/>
                  </a:lnTo>
                  <a:lnTo>
                    <a:pt x="417677" y="647179"/>
                  </a:lnTo>
                  <a:lnTo>
                    <a:pt x="418172" y="646379"/>
                  </a:lnTo>
                  <a:close/>
                </a:path>
                <a:path w="746125" h="793750">
                  <a:moveTo>
                    <a:pt x="435914" y="330276"/>
                  </a:moveTo>
                  <a:lnTo>
                    <a:pt x="435737" y="329565"/>
                  </a:lnTo>
                  <a:lnTo>
                    <a:pt x="435470" y="330009"/>
                  </a:lnTo>
                  <a:lnTo>
                    <a:pt x="435914" y="330276"/>
                  </a:lnTo>
                  <a:close/>
                </a:path>
                <a:path w="746125" h="793750">
                  <a:moveTo>
                    <a:pt x="447675" y="475538"/>
                  </a:moveTo>
                  <a:lnTo>
                    <a:pt x="447484" y="474954"/>
                  </a:lnTo>
                  <a:lnTo>
                    <a:pt x="447357" y="474421"/>
                  </a:lnTo>
                  <a:lnTo>
                    <a:pt x="446811" y="474548"/>
                  </a:lnTo>
                  <a:lnTo>
                    <a:pt x="447675" y="475538"/>
                  </a:lnTo>
                  <a:close/>
                </a:path>
                <a:path w="746125" h="793750">
                  <a:moveTo>
                    <a:pt x="459016" y="381050"/>
                  </a:moveTo>
                  <a:lnTo>
                    <a:pt x="458927" y="380784"/>
                  </a:lnTo>
                  <a:lnTo>
                    <a:pt x="458889" y="380517"/>
                  </a:lnTo>
                  <a:lnTo>
                    <a:pt x="458749" y="381152"/>
                  </a:lnTo>
                  <a:lnTo>
                    <a:pt x="459016" y="381050"/>
                  </a:lnTo>
                  <a:close/>
                </a:path>
                <a:path w="746125" h="793750">
                  <a:moveTo>
                    <a:pt x="460146" y="158369"/>
                  </a:moveTo>
                  <a:lnTo>
                    <a:pt x="459917" y="157607"/>
                  </a:lnTo>
                  <a:lnTo>
                    <a:pt x="459740" y="156832"/>
                  </a:lnTo>
                  <a:lnTo>
                    <a:pt x="458927" y="156337"/>
                  </a:lnTo>
                  <a:lnTo>
                    <a:pt x="458114" y="156565"/>
                  </a:lnTo>
                  <a:lnTo>
                    <a:pt x="457352" y="156794"/>
                  </a:lnTo>
                  <a:lnTo>
                    <a:pt x="456857" y="157556"/>
                  </a:lnTo>
                  <a:lnTo>
                    <a:pt x="457085" y="158369"/>
                  </a:lnTo>
                  <a:lnTo>
                    <a:pt x="457263" y="159131"/>
                  </a:lnTo>
                  <a:lnTo>
                    <a:pt x="458076" y="159626"/>
                  </a:lnTo>
                  <a:lnTo>
                    <a:pt x="458838" y="159397"/>
                  </a:lnTo>
                  <a:lnTo>
                    <a:pt x="459651" y="159181"/>
                  </a:lnTo>
                  <a:lnTo>
                    <a:pt x="460146" y="158369"/>
                  </a:lnTo>
                  <a:close/>
                </a:path>
                <a:path w="746125" h="793750">
                  <a:moveTo>
                    <a:pt x="462394" y="591096"/>
                  </a:moveTo>
                  <a:lnTo>
                    <a:pt x="462165" y="590283"/>
                  </a:lnTo>
                  <a:lnTo>
                    <a:pt x="461987" y="589521"/>
                  </a:lnTo>
                  <a:lnTo>
                    <a:pt x="461175" y="589026"/>
                  </a:lnTo>
                  <a:lnTo>
                    <a:pt x="460375" y="589254"/>
                  </a:lnTo>
                  <a:lnTo>
                    <a:pt x="459600" y="589432"/>
                  </a:lnTo>
                  <a:lnTo>
                    <a:pt x="459105" y="590245"/>
                  </a:lnTo>
                  <a:lnTo>
                    <a:pt x="459333" y="591045"/>
                  </a:lnTo>
                  <a:lnTo>
                    <a:pt x="459562" y="591820"/>
                  </a:lnTo>
                  <a:lnTo>
                    <a:pt x="460324" y="592315"/>
                  </a:lnTo>
                  <a:lnTo>
                    <a:pt x="461137" y="592086"/>
                  </a:lnTo>
                  <a:lnTo>
                    <a:pt x="461899" y="591908"/>
                  </a:lnTo>
                  <a:lnTo>
                    <a:pt x="462394" y="591096"/>
                  </a:lnTo>
                  <a:close/>
                </a:path>
                <a:path w="746125" h="793750">
                  <a:moveTo>
                    <a:pt x="467614" y="314337"/>
                  </a:moveTo>
                  <a:lnTo>
                    <a:pt x="467575" y="314159"/>
                  </a:lnTo>
                  <a:lnTo>
                    <a:pt x="467525" y="313982"/>
                  </a:lnTo>
                  <a:lnTo>
                    <a:pt x="467614" y="314337"/>
                  </a:lnTo>
                  <a:close/>
                </a:path>
                <a:path w="746125" h="793750">
                  <a:moveTo>
                    <a:pt x="480314" y="548741"/>
                  </a:moveTo>
                  <a:lnTo>
                    <a:pt x="480047" y="547662"/>
                  </a:lnTo>
                  <a:lnTo>
                    <a:pt x="479780" y="548919"/>
                  </a:lnTo>
                  <a:lnTo>
                    <a:pt x="480314" y="548741"/>
                  </a:lnTo>
                  <a:close/>
                </a:path>
                <a:path w="746125" h="793750">
                  <a:moveTo>
                    <a:pt x="482206" y="418998"/>
                  </a:moveTo>
                  <a:lnTo>
                    <a:pt x="481584" y="418376"/>
                  </a:lnTo>
                  <a:lnTo>
                    <a:pt x="479958" y="418376"/>
                  </a:lnTo>
                  <a:lnTo>
                    <a:pt x="479285" y="419049"/>
                  </a:lnTo>
                  <a:lnTo>
                    <a:pt x="479285" y="419811"/>
                  </a:lnTo>
                  <a:lnTo>
                    <a:pt x="479323" y="420674"/>
                  </a:lnTo>
                  <a:lnTo>
                    <a:pt x="479958" y="421297"/>
                  </a:lnTo>
                  <a:lnTo>
                    <a:pt x="480771" y="421297"/>
                  </a:lnTo>
                  <a:lnTo>
                    <a:pt x="481584" y="421297"/>
                  </a:lnTo>
                  <a:lnTo>
                    <a:pt x="482206" y="420674"/>
                  </a:lnTo>
                  <a:lnTo>
                    <a:pt x="482206" y="418998"/>
                  </a:lnTo>
                  <a:close/>
                </a:path>
                <a:path w="746125" h="793750">
                  <a:moveTo>
                    <a:pt x="482206" y="33858"/>
                  </a:moveTo>
                  <a:lnTo>
                    <a:pt x="481584" y="33185"/>
                  </a:lnTo>
                  <a:lnTo>
                    <a:pt x="479958" y="33185"/>
                  </a:lnTo>
                  <a:lnTo>
                    <a:pt x="479285" y="33858"/>
                  </a:lnTo>
                  <a:lnTo>
                    <a:pt x="479285" y="34671"/>
                  </a:lnTo>
                  <a:lnTo>
                    <a:pt x="479323" y="35471"/>
                  </a:lnTo>
                  <a:lnTo>
                    <a:pt x="479958" y="36106"/>
                  </a:lnTo>
                  <a:lnTo>
                    <a:pt x="480771" y="36106"/>
                  </a:lnTo>
                  <a:lnTo>
                    <a:pt x="481584" y="36106"/>
                  </a:lnTo>
                  <a:lnTo>
                    <a:pt x="482206" y="35433"/>
                  </a:lnTo>
                  <a:lnTo>
                    <a:pt x="482206" y="33858"/>
                  </a:lnTo>
                  <a:close/>
                </a:path>
                <a:path w="746125" h="793750">
                  <a:moveTo>
                    <a:pt x="484911" y="782370"/>
                  </a:moveTo>
                  <a:lnTo>
                    <a:pt x="484682" y="781558"/>
                  </a:lnTo>
                  <a:lnTo>
                    <a:pt x="484505" y="780796"/>
                  </a:lnTo>
                  <a:lnTo>
                    <a:pt x="483692" y="780300"/>
                  </a:lnTo>
                  <a:lnTo>
                    <a:pt x="482892" y="780516"/>
                  </a:lnTo>
                  <a:lnTo>
                    <a:pt x="482117" y="780694"/>
                  </a:lnTo>
                  <a:lnTo>
                    <a:pt x="481622" y="781507"/>
                  </a:lnTo>
                  <a:lnTo>
                    <a:pt x="481850" y="782320"/>
                  </a:lnTo>
                  <a:lnTo>
                    <a:pt x="482079" y="783082"/>
                  </a:lnTo>
                  <a:lnTo>
                    <a:pt x="482841" y="783577"/>
                  </a:lnTo>
                  <a:lnTo>
                    <a:pt x="483654" y="783361"/>
                  </a:lnTo>
                  <a:lnTo>
                    <a:pt x="484416" y="783170"/>
                  </a:lnTo>
                  <a:lnTo>
                    <a:pt x="484911" y="782370"/>
                  </a:lnTo>
                  <a:close/>
                </a:path>
                <a:path w="746125" h="793750">
                  <a:moveTo>
                    <a:pt x="497065" y="306832"/>
                  </a:moveTo>
                  <a:lnTo>
                    <a:pt x="496849" y="306019"/>
                  </a:lnTo>
                  <a:lnTo>
                    <a:pt x="496620" y="305244"/>
                  </a:lnTo>
                  <a:lnTo>
                    <a:pt x="495808" y="304800"/>
                  </a:lnTo>
                  <a:lnTo>
                    <a:pt x="495046" y="304977"/>
                  </a:lnTo>
                  <a:lnTo>
                    <a:pt x="494284" y="305155"/>
                  </a:lnTo>
                  <a:lnTo>
                    <a:pt x="493788" y="305968"/>
                  </a:lnTo>
                  <a:lnTo>
                    <a:pt x="494004" y="306781"/>
                  </a:lnTo>
                  <a:lnTo>
                    <a:pt x="494233" y="307543"/>
                  </a:lnTo>
                  <a:lnTo>
                    <a:pt x="494995" y="308038"/>
                  </a:lnTo>
                  <a:lnTo>
                    <a:pt x="495808" y="307822"/>
                  </a:lnTo>
                  <a:lnTo>
                    <a:pt x="496570" y="307632"/>
                  </a:lnTo>
                  <a:lnTo>
                    <a:pt x="497065" y="306832"/>
                  </a:lnTo>
                  <a:close/>
                </a:path>
                <a:path w="746125" h="793750">
                  <a:moveTo>
                    <a:pt x="511975" y="257403"/>
                  </a:moveTo>
                  <a:lnTo>
                    <a:pt x="511708" y="257441"/>
                  </a:lnTo>
                  <a:lnTo>
                    <a:pt x="511441" y="257530"/>
                  </a:lnTo>
                  <a:lnTo>
                    <a:pt x="511975" y="257403"/>
                  </a:lnTo>
                  <a:close/>
                </a:path>
                <a:path w="746125" h="793750">
                  <a:moveTo>
                    <a:pt x="513372" y="644169"/>
                  </a:moveTo>
                  <a:lnTo>
                    <a:pt x="513143" y="643356"/>
                  </a:lnTo>
                  <a:lnTo>
                    <a:pt x="512965" y="642594"/>
                  </a:lnTo>
                  <a:lnTo>
                    <a:pt x="512152" y="642099"/>
                  </a:lnTo>
                  <a:lnTo>
                    <a:pt x="511340" y="642327"/>
                  </a:lnTo>
                  <a:lnTo>
                    <a:pt x="510578" y="642543"/>
                  </a:lnTo>
                  <a:lnTo>
                    <a:pt x="510082" y="643318"/>
                  </a:lnTo>
                  <a:lnTo>
                    <a:pt x="510311" y="644118"/>
                  </a:lnTo>
                  <a:lnTo>
                    <a:pt x="510540" y="644893"/>
                  </a:lnTo>
                  <a:lnTo>
                    <a:pt x="511302" y="645337"/>
                  </a:lnTo>
                  <a:lnTo>
                    <a:pt x="512114" y="645160"/>
                  </a:lnTo>
                  <a:lnTo>
                    <a:pt x="512876" y="644982"/>
                  </a:lnTo>
                  <a:lnTo>
                    <a:pt x="513372" y="644169"/>
                  </a:lnTo>
                  <a:close/>
                </a:path>
                <a:path w="746125" h="793750">
                  <a:moveTo>
                    <a:pt x="517880" y="343738"/>
                  </a:moveTo>
                  <a:lnTo>
                    <a:pt x="517194" y="343065"/>
                  </a:lnTo>
                  <a:lnTo>
                    <a:pt x="515581" y="343065"/>
                  </a:lnTo>
                  <a:lnTo>
                    <a:pt x="514908" y="343738"/>
                  </a:lnTo>
                  <a:lnTo>
                    <a:pt x="514908" y="345363"/>
                  </a:lnTo>
                  <a:lnTo>
                    <a:pt x="515581" y="346036"/>
                  </a:lnTo>
                  <a:lnTo>
                    <a:pt x="516394" y="346036"/>
                  </a:lnTo>
                  <a:lnTo>
                    <a:pt x="517194" y="346036"/>
                  </a:lnTo>
                  <a:lnTo>
                    <a:pt x="517880" y="345363"/>
                  </a:lnTo>
                  <a:lnTo>
                    <a:pt x="517880" y="343738"/>
                  </a:lnTo>
                  <a:close/>
                </a:path>
                <a:path w="746125" h="793750">
                  <a:moveTo>
                    <a:pt x="520979" y="387807"/>
                  </a:moveTo>
                  <a:lnTo>
                    <a:pt x="520801" y="387045"/>
                  </a:lnTo>
                  <a:lnTo>
                    <a:pt x="520573" y="386283"/>
                  </a:lnTo>
                  <a:lnTo>
                    <a:pt x="519811" y="385787"/>
                  </a:lnTo>
                  <a:lnTo>
                    <a:pt x="518185" y="386232"/>
                  </a:lnTo>
                  <a:lnTo>
                    <a:pt x="517740" y="386994"/>
                  </a:lnTo>
                  <a:lnTo>
                    <a:pt x="517918" y="387807"/>
                  </a:lnTo>
                  <a:lnTo>
                    <a:pt x="518147" y="388569"/>
                  </a:lnTo>
                  <a:lnTo>
                    <a:pt x="518909" y="389064"/>
                  </a:lnTo>
                  <a:lnTo>
                    <a:pt x="520534" y="388620"/>
                  </a:lnTo>
                  <a:lnTo>
                    <a:pt x="520979" y="387807"/>
                  </a:lnTo>
                  <a:close/>
                </a:path>
                <a:path w="746125" h="793750">
                  <a:moveTo>
                    <a:pt x="542505" y="280758"/>
                  </a:moveTo>
                  <a:lnTo>
                    <a:pt x="542417" y="280492"/>
                  </a:lnTo>
                  <a:lnTo>
                    <a:pt x="542188" y="280847"/>
                  </a:lnTo>
                  <a:lnTo>
                    <a:pt x="542505" y="280758"/>
                  </a:lnTo>
                  <a:close/>
                </a:path>
                <a:path w="746125" h="793750">
                  <a:moveTo>
                    <a:pt x="544398" y="609688"/>
                  </a:moveTo>
                  <a:lnTo>
                    <a:pt x="543267" y="609955"/>
                  </a:lnTo>
                  <a:lnTo>
                    <a:pt x="543864" y="609866"/>
                  </a:lnTo>
                  <a:lnTo>
                    <a:pt x="544398" y="609688"/>
                  </a:lnTo>
                  <a:close/>
                </a:path>
                <a:path w="746125" h="793750">
                  <a:moveTo>
                    <a:pt x="544398" y="456323"/>
                  </a:moveTo>
                  <a:lnTo>
                    <a:pt x="543763" y="455650"/>
                  </a:lnTo>
                  <a:lnTo>
                    <a:pt x="542150" y="455650"/>
                  </a:lnTo>
                  <a:lnTo>
                    <a:pt x="541477" y="456323"/>
                  </a:lnTo>
                  <a:lnTo>
                    <a:pt x="541477" y="457898"/>
                  </a:lnTo>
                  <a:lnTo>
                    <a:pt x="542150" y="458571"/>
                  </a:lnTo>
                  <a:lnTo>
                    <a:pt x="542963" y="458571"/>
                  </a:lnTo>
                  <a:lnTo>
                    <a:pt x="543763" y="458571"/>
                  </a:lnTo>
                  <a:lnTo>
                    <a:pt x="544398" y="457898"/>
                  </a:lnTo>
                  <a:lnTo>
                    <a:pt x="544398" y="456323"/>
                  </a:lnTo>
                  <a:close/>
                </a:path>
                <a:path w="746125" h="793750">
                  <a:moveTo>
                    <a:pt x="544398" y="71081"/>
                  </a:moveTo>
                  <a:lnTo>
                    <a:pt x="543763" y="70408"/>
                  </a:lnTo>
                  <a:lnTo>
                    <a:pt x="542150" y="70408"/>
                  </a:lnTo>
                  <a:lnTo>
                    <a:pt x="541477" y="71081"/>
                  </a:lnTo>
                  <a:lnTo>
                    <a:pt x="541477" y="72707"/>
                  </a:lnTo>
                  <a:lnTo>
                    <a:pt x="542150" y="73380"/>
                  </a:lnTo>
                  <a:lnTo>
                    <a:pt x="543763" y="73380"/>
                  </a:lnTo>
                  <a:lnTo>
                    <a:pt x="544398" y="72707"/>
                  </a:lnTo>
                  <a:lnTo>
                    <a:pt x="544398" y="71894"/>
                  </a:lnTo>
                  <a:lnTo>
                    <a:pt x="544398" y="71081"/>
                  </a:lnTo>
                  <a:close/>
                </a:path>
                <a:path w="746125" h="793750">
                  <a:moveTo>
                    <a:pt x="556602" y="531317"/>
                  </a:moveTo>
                  <a:lnTo>
                    <a:pt x="556425" y="530504"/>
                  </a:lnTo>
                  <a:lnTo>
                    <a:pt x="556247" y="529742"/>
                  </a:lnTo>
                  <a:lnTo>
                    <a:pt x="555434" y="529247"/>
                  </a:lnTo>
                  <a:lnTo>
                    <a:pt x="554621" y="529475"/>
                  </a:lnTo>
                  <a:lnTo>
                    <a:pt x="553859" y="529653"/>
                  </a:lnTo>
                  <a:lnTo>
                    <a:pt x="553364" y="530466"/>
                  </a:lnTo>
                  <a:lnTo>
                    <a:pt x="553580" y="531266"/>
                  </a:lnTo>
                  <a:lnTo>
                    <a:pt x="553808" y="532041"/>
                  </a:lnTo>
                  <a:lnTo>
                    <a:pt x="554570" y="532536"/>
                  </a:lnTo>
                  <a:lnTo>
                    <a:pt x="555383" y="532307"/>
                  </a:lnTo>
                  <a:lnTo>
                    <a:pt x="556158" y="532079"/>
                  </a:lnTo>
                  <a:lnTo>
                    <a:pt x="556602" y="531317"/>
                  </a:lnTo>
                  <a:close/>
                </a:path>
                <a:path w="746125" h="793750">
                  <a:moveTo>
                    <a:pt x="557060" y="249301"/>
                  </a:moveTo>
                  <a:lnTo>
                    <a:pt x="556958" y="249021"/>
                  </a:lnTo>
                  <a:lnTo>
                    <a:pt x="556742" y="249389"/>
                  </a:lnTo>
                  <a:lnTo>
                    <a:pt x="557060" y="249301"/>
                  </a:lnTo>
                  <a:close/>
                </a:path>
                <a:path w="746125" h="793750">
                  <a:moveTo>
                    <a:pt x="593534" y="679729"/>
                  </a:moveTo>
                  <a:lnTo>
                    <a:pt x="593305" y="678916"/>
                  </a:lnTo>
                  <a:lnTo>
                    <a:pt x="593128" y="678154"/>
                  </a:lnTo>
                  <a:lnTo>
                    <a:pt x="592315" y="677659"/>
                  </a:lnTo>
                  <a:lnTo>
                    <a:pt x="591502" y="677887"/>
                  </a:lnTo>
                  <a:lnTo>
                    <a:pt x="590740" y="678116"/>
                  </a:lnTo>
                  <a:lnTo>
                    <a:pt x="590283" y="678916"/>
                  </a:lnTo>
                  <a:lnTo>
                    <a:pt x="590473" y="679691"/>
                  </a:lnTo>
                  <a:lnTo>
                    <a:pt x="590651" y="680453"/>
                  </a:lnTo>
                  <a:lnTo>
                    <a:pt x="591464" y="680948"/>
                  </a:lnTo>
                  <a:lnTo>
                    <a:pt x="592264" y="680720"/>
                  </a:lnTo>
                  <a:lnTo>
                    <a:pt x="593077" y="680542"/>
                  </a:lnTo>
                  <a:lnTo>
                    <a:pt x="593534" y="679729"/>
                  </a:lnTo>
                  <a:close/>
                </a:path>
                <a:path w="746125" h="793750">
                  <a:moveTo>
                    <a:pt x="607314" y="182003"/>
                  </a:moveTo>
                  <a:lnTo>
                    <a:pt x="607123" y="181229"/>
                  </a:lnTo>
                  <a:lnTo>
                    <a:pt x="606945" y="180467"/>
                  </a:lnTo>
                  <a:lnTo>
                    <a:pt x="606132" y="179971"/>
                  </a:lnTo>
                  <a:lnTo>
                    <a:pt x="605370" y="180200"/>
                  </a:lnTo>
                  <a:lnTo>
                    <a:pt x="604558" y="180428"/>
                  </a:lnTo>
                  <a:lnTo>
                    <a:pt x="604113" y="181190"/>
                  </a:lnTo>
                  <a:lnTo>
                    <a:pt x="604342" y="182003"/>
                  </a:lnTo>
                  <a:lnTo>
                    <a:pt x="604520" y="182765"/>
                  </a:lnTo>
                  <a:lnTo>
                    <a:pt x="605332" y="183261"/>
                  </a:lnTo>
                  <a:lnTo>
                    <a:pt x="606132" y="183032"/>
                  </a:lnTo>
                  <a:lnTo>
                    <a:pt x="606856" y="182803"/>
                  </a:lnTo>
                  <a:lnTo>
                    <a:pt x="607314" y="182003"/>
                  </a:lnTo>
                  <a:close/>
                </a:path>
                <a:path w="746125" h="793750">
                  <a:moveTo>
                    <a:pt x="617486" y="760717"/>
                  </a:moveTo>
                  <a:lnTo>
                    <a:pt x="617258" y="759904"/>
                  </a:lnTo>
                  <a:lnTo>
                    <a:pt x="617042" y="759142"/>
                  </a:lnTo>
                  <a:lnTo>
                    <a:pt x="616267" y="758647"/>
                  </a:lnTo>
                  <a:lnTo>
                    <a:pt x="615454" y="758863"/>
                  </a:lnTo>
                  <a:lnTo>
                    <a:pt x="614692" y="759091"/>
                  </a:lnTo>
                  <a:lnTo>
                    <a:pt x="614248" y="759904"/>
                  </a:lnTo>
                  <a:lnTo>
                    <a:pt x="614426" y="760666"/>
                  </a:lnTo>
                  <a:lnTo>
                    <a:pt x="614603" y="761428"/>
                  </a:lnTo>
                  <a:lnTo>
                    <a:pt x="615416" y="761923"/>
                  </a:lnTo>
                  <a:lnTo>
                    <a:pt x="616229" y="761707"/>
                  </a:lnTo>
                  <a:lnTo>
                    <a:pt x="616991" y="761479"/>
                  </a:lnTo>
                  <a:lnTo>
                    <a:pt x="617486" y="760717"/>
                  </a:lnTo>
                  <a:close/>
                </a:path>
                <a:path w="746125" h="793750">
                  <a:moveTo>
                    <a:pt x="620814" y="385826"/>
                  </a:moveTo>
                  <a:lnTo>
                    <a:pt x="620191" y="385203"/>
                  </a:lnTo>
                  <a:lnTo>
                    <a:pt x="619379" y="385203"/>
                  </a:lnTo>
                  <a:lnTo>
                    <a:pt x="618566" y="385203"/>
                  </a:lnTo>
                  <a:lnTo>
                    <a:pt x="617893" y="385876"/>
                  </a:lnTo>
                  <a:lnTo>
                    <a:pt x="617893" y="387489"/>
                  </a:lnTo>
                  <a:lnTo>
                    <a:pt x="618566" y="388124"/>
                  </a:lnTo>
                  <a:lnTo>
                    <a:pt x="620191" y="388124"/>
                  </a:lnTo>
                  <a:lnTo>
                    <a:pt x="620814" y="387489"/>
                  </a:lnTo>
                  <a:lnTo>
                    <a:pt x="620814" y="385826"/>
                  </a:lnTo>
                  <a:close/>
                </a:path>
                <a:path w="746125" h="793750">
                  <a:moveTo>
                    <a:pt x="620814" y="635"/>
                  </a:moveTo>
                  <a:lnTo>
                    <a:pt x="620191" y="0"/>
                  </a:lnTo>
                  <a:lnTo>
                    <a:pt x="618566" y="0"/>
                  </a:lnTo>
                  <a:lnTo>
                    <a:pt x="617893" y="673"/>
                  </a:lnTo>
                  <a:lnTo>
                    <a:pt x="617893" y="2247"/>
                  </a:lnTo>
                  <a:lnTo>
                    <a:pt x="618566" y="2933"/>
                  </a:lnTo>
                  <a:lnTo>
                    <a:pt x="620191" y="2933"/>
                  </a:lnTo>
                  <a:lnTo>
                    <a:pt x="620814" y="2247"/>
                  </a:lnTo>
                  <a:lnTo>
                    <a:pt x="620814" y="1447"/>
                  </a:lnTo>
                  <a:lnTo>
                    <a:pt x="620814" y="635"/>
                  </a:lnTo>
                  <a:close/>
                </a:path>
                <a:path w="746125" h="793750">
                  <a:moveTo>
                    <a:pt x="671703" y="265684"/>
                  </a:moveTo>
                  <a:lnTo>
                    <a:pt x="671080" y="265049"/>
                  </a:lnTo>
                  <a:lnTo>
                    <a:pt x="670267" y="265049"/>
                  </a:lnTo>
                  <a:lnTo>
                    <a:pt x="669455" y="265049"/>
                  </a:lnTo>
                  <a:lnTo>
                    <a:pt x="668782" y="265722"/>
                  </a:lnTo>
                  <a:lnTo>
                    <a:pt x="668782" y="267347"/>
                  </a:lnTo>
                  <a:lnTo>
                    <a:pt x="669455" y="267982"/>
                  </a:lnTo>
                  <a:lnTo>
                    <a:pt x="671080" y="267982"/>
                  </a:lnTo>
                  <a:lnTo>
                    <a:pt x="671703" y="267296"/>
                  </a:lnTo>
                  <a:lnTo>
                    <a:pt x="671703" y="265684"/>
                  </a:lnTo>
                  <a:close/>
                </a:path>
                <a:path w="746125" h="793750">
                  <a:moveTo>
                    <a:pt x="683183" y="542391"/>
                  </a:moveTo>
                  <a:lnTo>
                    <a:pt x="682510" y="541718"/>
                  </a:lnTo>
                  <a:lnTo>
                    <a:pt x="681697" y="541718"/>
                  </a:lnTo>
                  <a:lnTo>
                    <a:pt x="680897" y="541718"/>
                  </a:lnTo>
                  <a:lnTo>
                    <a:pt x="680262" y="542391"/>
                  </a:lnTo>
                  <a:lnTo>
                    <a:pt x="680262" y="544004"/>
                  </a:lnTo>
                  <a:lnTo>
                    <a:pt x="680897" y="544690"/>
                  </a:lnTo>
                  <a:lnTo>
                    <a:pt x="682510" y="544690"/>
                  </a:lnTo>
                  <a:lnTo>
                    <a:pt x="683183" y="544004"/>
                  </a:lnTo>
                  <a:lnTo>
                    <a:pt x="683183" y="542391"/>
                  </a:lnTo>
                  <a:close/>
                </a:path>
                <a:path w="746125" h="793750">
                  <a:moveTo>
                    <a:pt x="683183" y="157149"/>
                  </a:moveTo>
                  <a:lnTo>
                    <a:pt x="682510" y="156514"/>
                  </a:lnTo>
                  <a:lnTo>
                    <a:pt x="680897" y="156514"/>
                  </a:lnTo>
                  <a:lnTo>
                    <a:pt x="680262" y="157200"/>
                  </a:lnTo>
                  <a:lnTo>
                    <a:pt x="680262" y="158813"/>
                  </a:lnTo>
                  <a:lnTo>
                    <a:pt x="680897" y="159448"/>
                  </a:lnTo>
                  <a:lnTo>
                    <a:pt x="681697" y="159448"/>
                  </a:lnTo>
                  <a:lnTo>
                    <a:pt x="682510" y="159448"/>
                  </a:lnTo>
                  <a:lnTo>
                    <a:pt x="683183" y="158813"/>
                  </a:lnTo>
                  <a:lnTo>
                    <a:pt x="683183" y="157149"/>
                  </a:lnTo>
                  <a:close/>
                </a:path>
                <a:path w="746125" h="793750">
                  <a:moveTo>
                    <a:pt x="688594" y="291020"/>
                  </a:moveTo>
                  <a:lnTo>
                    <a:pt x="688454" y="290436"/>
                  </a:lnTo>
                  <a:lnTo>
                    <a:pt x="687920" y="290626"/>
                  </a:lnTo>
                  <a:lnTo>
                    <a:pt x="688594" y="291020"/>
                  </a:lnTo>
                  <a:close/>
                </a:path>
                <a:path w="746125" h="793750">
                  <a:moveTo>
                    <a:pt x="703808" y="554951"/>
                  </a:moveTo>
                  <a:lnTo>
                    <a:pt x="703592" y="554139"/>
                  </a:lnTo>
                  <a:lnTo>
                    <a:pt x="703364" y="553377"/>
                  </a:lnTo>
                  <a:lnTo>
                    <a:pt x="702602" y="552881"/>
                  </a:lnTo>
                  <a:lnTo>
                    <a:pt x="701789" y="553097"/>
                  </a:lnTo>
                  <a:lnTo>
                    <a:pt x="701027" y="553326"/>
                  </a:lnTo>
                  <a:lnTo>
                    <a:pt x="700532" y="554088"/>
                  </a:lnTo>
                  <a:lnTo>
                    <a:pt x="700747" y="554901"/>
                  </a:lnTo>
                  <a:lnTo>
                    <a:pt x="700925" y="555675"/>
                  </a:lnTo>
                  <a:lnTo>
                    <a:pt x="701738" y="556158"/>
                  </a:lnTo>
                  <a:lnTo>
                    <a:pt x="702551" y="555942"/>
                  </a:lnTo>
                  <a:lnTo>
                    <a:pt x="703313" y="555713"/>
                  </a:lnTo>
                  <a:lnTo>
                    <a:pt x="703808" y="554951"/>
                  </a:lnTo>
                  <a:close/>
                </a:path>
                <a:path w="746125" h="793750">
                  <a:moveTo>
                    <a:pt x="707644" y="168986"/>
                  </a:moveTo>
                  <a:lnTo>
                    <a:pt x="707237" y="168719"/>
                  </a:lnTo>
                  <a:lnTo>
                    <a:pt x="706831" y="168541"/>
                  </a:lnTo>
                  <a:lnTo>
                    <a:pt x="706335" y="168630"/>
                  </a:lnTo>
                  <a:lnTo>
                    <a:pt x="705523" y="168859"/>
                  </a:lnTo>
                  <a:lnTo>
                    <a:pt x="705078" y="169621"/>
                  </a:lnTo>
                  <a:lnTo>
                    <a:pt x="705294" y="170434"/>
                  </a:lnTo>
                  <a:lnTo>
                    <a:pt x="705485" y="171196"/>
                  </a:lnTo>
                  <a:lnTo>
                    <a:pt x="706285" y="171691"/>
                  </a:lnTo>
                  <a:lnTo>
                    <a:pt x="707097" y="171462"/>
                  </a:lnTo>
                  <a:lnTo>
                    <a:pt x="707237" y="171424"/>
                  </a:lnTo>
                  <a:lnTo>
                    <a:pt x="707364" y="171284"/>
                  </a:lnTo>
                  <a:lnTo>
                    <a:pt x="707644" y="168986"/>
                  </a:lnTo>
                  <a:close/>
                </a:path>
                <a:path w="746125" h="793750">
                  <a:moveTo>
                    <a:pt x="718718" y="455650"/>
                  </a:moveTo>
                  <a:lnTo>
                    <a:pt x="718680" y="454837"/>
                  </a:lnTo>
                  <a:lnTo>
                    <a:pt x="718045" y="454164"/>
                  </a:lnTo>
                  <a:lnTo>
                    <a:pt x="717232" y="454164"/>
                  </a:lnTo>
                  <a:lnTo>
                    <a:pt x="716419" y="454164"/>
                  </a:lnTo>
                  <a:lnTo>
                    <a:pt x="715746" y="454787"/>
                  </a:lnTo>
                  <a:lnTo>
                    <a:pt x="715746" y="456450"/>
                  </a:lnTo>
                  <a:lnTo>
                    <a:pt x="716419" y="457085"/>
                  </a:lnTo>
                  <a:lnTo>
                    <a:pt x="718045" y="457085"/>
                  </a:lnTo>
                  <a:lnTo>
                    <a:pt x="718718" y="456412"/>
                  </a:lnTo>
                  <a:lnTo>
                    <a:pt x="718718" y="455650"/>
                  </a:lnTo>
                  <a:close/>
                </a:path>
                <a:path w="746125" h="793750">
                  <a:moveTo>
                    <a:pt x="745515" y="557110"/>
                  </a:moveTo>
                  <a:lnTo>
                    <a:pt x="745375" y="556564"/>
                  </a:lnTo>
                  <a:lnTo>
                    <a:pt x="745248" y="555980"/>
                  </a:lnTo>
                  <a:lnTo>
                    <a:pt x="744524" y="555574"/>
                  </a:lnTo>
                  <a:lnTo>
                    <a:pt x="745515" y="5571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817052" y="1621814"/>
              <a:ext cx="742950" cy="824865"/>
            </a:xfrm>
            <a:custGeom>
              <a:avLst/>
              <a:gdLst/>
              <a:ahLst/>
              <a:cxnLst/>
              <a:rect l="l" t="t" r="r" b="b"/>
              <a:pathLst>
                <a:path w="742950" h="824864">
                  <a:moveTo>
                    <a:pt x="1485" y="334911"/>
                  </a:moveTo>
                  <a:lnTo>
                    <a:pt x="812" y="334911"/>
                  </a:lnTo>
                  <a:lnTo>
                    <a:pt x="774" y="335356"/>
                  </a:lnTo>
                  <a:lnTo>
                    <a:pt x="812" y="335673"/>
                  </a:lnTo>
                  <a:lnTo>
                    <a:pt x="723" y="335953"/>
                  </a:lnTo>
                  <a:lnTo>
                    <a:pt x="457" y="336169"/>
                  </a:lnTo>
                  <a:lnTo>
                    <a:pt x="0" y="336257"/>
                  </a:lnTo>
                  <a:lnTo>
                    <a:pt x="177" y="336943"/>
                  </a:lnTo>
                  <a:lnTo>
                    <a:pt x="635" y="336842"/>
                  </a:lnTo>
                  <a:lnTo>
                    <a:pt x="1397" y="336715"/>
                  </a:lnTo>
                  <a:lnTo>
                    <a:pt x="1485" y="336042"/>
                  </a:lnTo>
                  <a:lnTo>
                    <a:pt x="1485" y="335356"/>
                  </a:lnTo>
                  <a:lnTo>
                    <a:pt x="1485" y="334911"/>
                  </a:lnTo>
                  <a:close/>
                </a:path>
                <a:path w="742950" h="824864">
                  <a:moveTo>
                    <a:pt x="26263" y="575881"/>
                  </a:moveTo>
                  <a:lnTo>
                    <a:pt x="26035" y="575068"/>
                  </a:lnTo>
                  <a:lnTo>
                    <a:pt x="25857" y="574306"/>
                  </a:lnTo>
                  <a:lnTo>
                    <a:pt x="25044" y="573811"/>
                  </a:lnTo>
                  <a:lnTo>
                    <a:pt x="24231" y="574027"/>
                  </a:lnTo>
                  <a:lnTo>
                    <a:pt x="23469" y="574255"/>
                  </a:lnTo>
                  <a:lnTo>
                    <a:pt x="23012" y="575068"/>
                  </a:lnTo>
                  <a:lnTo>
                    <a:pt x="23190" y="575830"/>
                  </a:lnTo>
                  <a:lnTo>
                    <a:pt x="23418" y="576592"/>
                  </a:lnTo>
                  <a:lnTo>
                    <a:pt x="24180" y="577088"/>
                  </a:lnTo>
                  <a:lnTo>
                    <a:pt x="24993" y="576872"/>
                  </a:lnTo>
                  <a:lnTo>
                    <a:pt x="25755" y="576694"/>
                  </a:lnTo>
                  <a:lnTo>
                    <a:pt x="26263" y="575881"/>
                  </a:lnTo>
                  <a:close/>
                </a:path>
                <a:path w="742950" h="824864">
                  <a:moveTo>
                    <a:pt x="29324" y="281660"/>
                  </a:moveTo>
                  <a:lnTo>
                    <a:pt x="28867" y="281660"/>
                  </a:lnTo>
                  <a:lnTo>
                    <a:pt x="28422" y="281609"/>
                  </a:lnTo>
                  <a:lnTo>
                    <a:pt x="28422" y="282333"/>
                  </a:lnTo>
                  <a:lnTo>
                    <a:pt x="28867" y="282333"/>
                  </a:lnTo>
                  <a:lnTo>
                    <a:pt x="29324" y="282333"/>
                  </a:lnTo>
                  <a:lnTo>
                    <a:pt x="29324" y="281660"/>
                  </a:lnTo>
                  <a:close/>
                </a:path>
                <a:path w="742950" h="824864">
                  <a:moveTo>
                    <a:pt x="69494" y="463029"/>
                  </a:moveTo>
                  <a:lnTo>
                    <a:pt x="69303" y="462216"/>
                  </a:lnTo>
                  <a:lnTo>
                    <a:pt x="68897" y="461949"/>
                  </a:lnTo>
                  <a:lnTo>
                    <a:pt x="68681" y="461670"/>
                  </a:lnTo>
                  <a:lnTo>
                    <a:pt x="68541" y="461314"/>
                  </a:lnTo>
                  <a:lnTo>
                    <a:pt x="68224" y="461137"/>
                  </a:lnTo>
                  <a:lnTo>
                    <a:pt x="67868" y="461086"/>
                  </a:lnTo>
                  <a:lnTo>
                    <a:pt x="67500" y="461175"/>
                  </a:lnTo>
                  <a:lnTo>
                    <a:pt x="66738" y="461403"/>
                  </a:lnTo>
                  <a:lnTo>
                    <a:pt x="66243" y="462216"/>
                  </a:lnTo>
                  <a:lnTo>
                    <a:pt x="66471" y="462978"/>
                  </a:lnTo>
                  <a:lnTo>
                    <a:pt x="66649" y="463791"/>
                  </a:lnTo>
                  <a:lnTo>
                    <a:pt x="67462" y="464235"/>
                  </a:lnTo>
                  <a:lnTo>
                    <a:pt x="68224" y="464019"/>
                  </a:lnTo>
                  <a:lnTo>
                    <a:pt x="69037" y="463791"/>
                  </a:lnTo>
                  <a:lnTo>
                    <a:pt x="69494" y="463029"/>
                  </a:lnTo>
                  <a:close/>
                </a:path>
                <a:path w="742950" h="824864">
                  <a:moveTo>
                    <a:pt x="69710" y="310197"/>
                  </a:moveTo>
                  <a:lnTo>
                    <a:pt x="69265" y="310197"/>
                  </a:lnTo>
                  <a:lnTo>
                    <a:pt x="68808" y="310197"/>
                  </a:lnTo>
                  <a:lnTo>
                    <a:pt x="68808" y="310870"/>
                  </a:lnTo>
                  <a:lnTo>
                    <a:pt x="69710" y="310870"/>
                  </a:lnTo>
                  <a:lnTo>
                    <a:pt x="69710" y="310197"/>
                  </a:lnTo>
                  <a:close/>
                </a:path>
                <a:path w="742950" h="824864">
                  <a:moveTo>
                    <a:pt x="82994" y="270941"/>
                  </a:moveTo>
                  <a:lnTo>
                    <a:pt x="82550" y="270941"/>
                  </a:lnTo>
                  <a:lnTo>
                    <a:pt x="81508" y="270941"/>
                  </a:lnTo>
                  <a:lnTo>
                    <a:pt x="81508" y="271614"/>
                  </a:lnTo>
                  <a:lnTo>
                    <a:pt x="82550" y="271614"/>
                  </a:lnTo>
                  <a:lnTo>
                    <a:pt x="82994" y="271665"/>
                  </a:lnTo>
                  <a:lnTo>
                    <a:pt x="82994" y="270941"/>
                  </a:lnTo>
                  <a:close/>
                </a:path>
                <a:path w="742950" h="824864">
                  <a:moveTo>
                    <a:pt x="87769" y="372008"/>
                  </a:moveTo>
                  <a:lnTo>
                    <a:pt x="87325" y="371830"/>
                  </a:lnTo>
                  <a:lnTo>
                    <a:pt x="86601" y="371602"/>
                  </a:lnTo>
                  <a:lnTo>
                    <a:pt x="86144" y="372008"/>
                  </a:lnTo>
                  <a:lnTo>
                    <a:pt x="85153" y="372999"/>
                  </a:lnTo>
                  <a:lnTo>
                    <a:pt x="85928" y="373761"/>
                  </a:lnTo>
                  <a:lnTo>
                    <a:pt x="86741" y="372948"/>
                  </a:lnTo>
                  <a:lnTo>
                    <a:pt x="86956" y="372910"/>
                  </a:lnTo>
                  <a:lnTo>
                    <a:pt x="87325" y="372770"/>
                  </a:lnTo>
                  <a:lnTo>
                    <a:pt x="87769" y="372630"/>
                  </a:lnTo>
                  <a:lnTo>
                    <a:pt x="87769" y="372008"/>
                  </a:lnTo>
                  <a:close/>
                </a:path>
                <a:path w="742950" h="824864">
                  <a:moveTo>
                    <a:pt x="106413" y="611479"/>
                  </a:moveTo>
                  <a:lnTo>
                    <a:pt x="106184" y="610679"/>
                  </a:lnTo>
                  <a:lnTo>
                    <a:pt x="106006" y="609904"/>
                  </a:lnTo>
                  <a:lnTo>
                    <a:pt x="105194" y="609460"/>
                  </a:lnTo>
                  <a:lnTo>
                    <a:pt x="104394" y="609638"/>
                  </a:lnTo>
                  <a:lnTo>
                    <a:pt x="103619" y="609866"/>
                  </a:lnTo>
                  <a:lnTo>
                    <a:pt x="103124" y="610628"/>
                  </a:lnTo>
                  <a:lnTo>
                    <a:pt x="103352" y="611441"/>
                  </a:lnTo>
                  <a:lnTo>
                    <a:pt x="103530" y="612203"/>
                  </a:lnTo>
                  <a:lnTo>
                    <a:pt x="104343" y="612698"/>
                  </a:lnTo>
                  <a:lnTo>
                    <a:pt x="105156" y="612470"/>
                  </a:lnTo>
                  <a:lnTo>
                    <a:pt x="105918" y="612254"/>
                  </a:lnTo>
                  <a:lnTo>
                    <a:pt x="106413" y="611479"/>
                  </a:lnTo>
                  <a:close/>
                </a:path>
                <a:path w="742950" h="824864">
                  <a:moveTo>
                    <a:pt x="130416" y="692467"/>
                  </a:moveTo>
                  <a:lnTo>
                    <a:pt x="130187" y="691654"/>
                  </a:lnTo>
                  <a:lnTo>
                    <a:pt x="129971" y="690892"/>
                  </a:lnTo>
                  <a:lnTo>
                    <a:pt x="129159" y="690435"/>
                  </a:lnTo>
                  <a:lnTo>
                    <a:pt x="128384" y="690626"/>
                  </a:lnTo>
                  <a:lnTo>
                    <a:pt x="127622" y="690803"/>
                  </a:lnTo>
                  <a:lnTo>
                    <a:pt x="127127" y="691616"/>
                  </a:lnTo>
                  <a:lnTo>
                    <a:pt x="127355" y="692416"/>
                  </a:lnTo>
                  <a:lnTo>
                    <a:pt x="127584" y="693191"/>
                  </a:lnTo>
                  <a:lnTo>
                    <a:pt x="128346" y="693686"/>
                  </a:lnTo>
                  <a:lnTo>
                    <a:pt x="129159" y="693458"/>
                  </a:lnTo>
                  <a:lnTo>
                    <a:pt x="129921" y="693229"/>
                  </a:lnTo>
                  <a:lnTo>
                    <a:pt x="130416" y="692467"/>
                  </a:lnTo>
                  <a:close/>
                </a:path>
                <a:path w="742950" h="824864">
                  <a:moveTo>
                    <a:pt x="137528" y="285483"/>
                  </a:moveTo>
                  <a:lnTo>
                    <a:pt x="137172" y="285394"/>
                  </a:lnTo>
                  <a:lnTo>
                    <a:pt x="137121" y="284988"/>
                  </a:lnTo>
                  <a:lnTo>
                    <a:pt x="136448" y="284988"/>
                  </a:lnTo>
                  <a:lnTo>
                    <a:pt x="136537" y="285889"/>
                  </a:lnTo>
                  <a:lnTo>
                    <a:pt x="136677" y="286029"/>
                  </a:lnTo>
                  <a:lnTo>
                    <a:pt x="137121" y="286067"/>
                  </a:lnTo>
                  <a:lnTo>
                    <a:pt x="137528" y="286118"/>
                  </a:lnTo>
                  <a:lnTo>
                    <a:pt x="137528" y="285483"/>
                  </a:lnTo>
                  <a:close/>
                </a:path>
                <a:path w="742950" h="824864">
                  <a:moveTo>
                    <a:pt x="137934" y="701116"/>
                  </a:moveTo>
                  <a:lnTo>
                    <a:pt x="137312" y="700481"/>
                  </a:lnTo>
                  <a:lnTo>
                    <a:pt x="135636" y="700481"/>
                  </a:lnTo>
                  <a:lnTo>
                    <a:pt x="134962" y="701154"/>
                  </a:lnTo>
                  <a:lnTo>
                    <a:pt x="134962" y="701916"/>
                  </a:lnTo>
                  <a:lnTo>
                    <a:pt x="135013" y="702779"/>
                  </a:lnTo>
                  <a:lnTo>
                    <a:pt x="135636" y="703402"/>
                  </a:lnTo>
                  <a:lnTo>
                    <a:pt x="136448" y="703402"/>
                  </a:lnTo>
                  <a:lnTo>
                    <a:pt x="137261" y="703402"/>
                  </a:lnTo>
                  <a:lnTo>
                    <a:pt x="137934" y="702729"/>
                  </a:lnTo>
                  <a:lnTo>
                    <a:pt x="137934" y="701116"/>
                  </a:lnTo>
                  <a:close/>
                </a:path>
                <a:path w="742950" h="824864">
                  <a:moveTo>
                    <a:pt x="177292" y="247675"/>
                  </a:moveTo>
                  <a:lnTo>
                    <a:pt x="176885" y="247675"/>
                  </a:lnTo>
                  <a:lnTo>
                    <a:pt x="176441" y="247675"/>
                  </a:lnTo>
                  <a:lnTo>
                    <a:pt x="176441" y="248348"/>
                  </a:lnTo>
                  <a:lnTo>
                    <a:pt x="177292" y="248348"/>
                  </a:lnTo>
                  <a:lnTo>
                    <a:pt x="177292" y="247675"/>
                  </a:lnTo>
                  <a:close/>
                </a:path>
                <a:path w="742950" h="824864">
                  <a:moveTo>
                    <a:pt x="177838" y="312851"/>
                  </a:moveTo>
                  <a:lnTo>
                    <a:pt x="177787" y="312178"/>
                  </a:lnTo>
                  <a:lnTo>
                    <a:pt x="177749" y="311683"/>
                  </a:lnTo>
                  <a:lnTo>
                    <a:pt x="177203" y="311277"/>
                  </a:lnTo>
                  <a:lnTo>
                    <a:pt x="176936" y="311099"/>
                  </a:lnTo>
                  <a:lnTo>
                    <a:pt x="176580" y="311238"/>
                  </a:lnTo>
                  <a:lnTo>
                    <a:pt x="176174" y="311912"/>
                  </a:lnTo>
                  <a:lnTo>
                    <a:pt x="176707" y="312407"/>
                  </a:lnTo>
                  <a:lnTo>
                    <a:pt x="176707" y="313575"/>
                  </a:lnTo>
                  <a:lnTo>
                    <a:pt x="177838" y="313575"/>
                  </a:lnTo>
                  <a:lnTo>
                    <a:pt x="177838" y="312851"/>
                  </a:lnTo>
                  <a:close/>
                </a:path>
                <a:path w="742950" h="824864">
                  <a:moveTo>
                    <a:pt x="191122" y="390956"/>
                  </a:moveTo>
                  <a:lnTo>
                    <a:pt x="191033" y="390728"/>
                  </a:lnTo>
                  <a:lnTo>
                    <a:pt x="190804" y="390601"/>
                  </a:lnTo>
                  <a:lnTo>
                    <a:pt x="190665" y="390499"/>
                  </a:lnTo>
                  <a:lnTo>
                    <a:pt x="190398" y="390461"/>
                  </a:lnTo>
                  <a:lnTo>
                    <a:pt x="190080" y="390690"/>
                  </a:lnTo>
                  <a:lnTo>
                    <a:pt x="189865" y="391490"/>
                  </a:lnTo>
                  <a:lnTo>
                    <a:pt x="189268" y="391629"/>
                  </a:lnTo>
                  <a:lnTo>
                    <a:pt x="189369" y="392480"/>
                  </a:lnTo>
                  <a:lnTo>
                    <a:pt x="189903" y="392391"/>
                  </a:lnTo>
                  <a:lnTo>
                    <a:pt x="190576" y="392303"/>
                  </a:lnTo>
                  <a:lnTo>
                    <a:pt x="190944" y="391896"/>
                  </a:lnTo>
                  <a:lnTo>
                    <a:pt x="191033" y="391223"/>
                  </a:lnTo>
                  <a:lnTo>
                    <a:pt x="191122" y="390956"/>
                  </a:lnTo>
                  <a:close/>
                </a:path>
                <a:path w="742950" h="824864">
                  <a:moveTo>
                    <a:pt x="216700" y="486702"/>
                  </a:moveTo>
                  <a:lnTo>
                    <a:pt x="216471" y="485889"/>
                  </a:lnTo>
                  <a:lnTo>
                    <a:pt x="216293" y="485127"/>
                  </a:lnTo>
                  <a:lnTo>
                    <a:pt x="215480" y="484632"/>
                  </a:lnTo>
                  <a:lnTo>
                    <a:pt x="214668" y="484860"/>
                  </a:lnTo>
                  <a:lnTo>
                    <a:pt x="213906" y="485038"/>
                  </a:lnTo>
                  <a:lnTo>
                    <a:pt x="213410" y="485851"/>
                  </a:lnTo>
                  <a:lnTo>
                    <a:pt x="213639" y="486664"/>
                  </a:lnTo>
                  <a:lnTo>
                    <a:pt x="213855" y="487375"/>
                  </a:lnTo>
                  <a:lnTo>
                    <a:pt x="214668" y="487870"/>
                  </a:lnTo>
                  <a:lnTo>
                    <a:pt x="215442" y="487692"/>
                  </a:lnTo>
                  <a:lnTo>
                    <a:pt x="216204" y="487464"/>
                  </a:lnTo>
                  <a:lnTo>
                    <a:pt x="216700" y="486702"/>
                  </a:lnTo>
                  <a:close/>
                </a:path>
                <a:path w="742950" h="824864">
                  <a:moveTo>
                    <a:pt x="238048" y="466356"/>
                  </a:moveTo>
                  <a:lnTo>
                    <a:pt x="237324" y="466407"/>
                  </a:lnTo>
                  <a:lnTo>
                    <a:pt x="236918" y="466445"/>
                  </a:lnTo>
                  <a:lnTo>
                    <a:pt x="236562" y="466496"/>
                  </a:lnTo>
                  <a:lnTo>
                    <a:pt x="235470" y="466496"/>
                  </a:lnTo>
                  <a:lnTo>
                    <a:pt x="235470" y="467487"/>
                  </a:lnTo>
                  <a:lnTo>
                    <a:pt x="236156" y="467525"/>
                  </a:lnTo>
                  <a:lnTo>
                    <a:pt x="236512" y="467525"/>
                  </a:lnTo>
                  <a:lnTo>
                    <a:pt x="237324" y="467614"/>
                  </a:lnTo>
                  <a:lnTo>
                    <a:pt x="238048" y="467614"/>
                  </a:lnTo>
                  <a:lnTo>
                    <a:pt x="238048" y="466356"/>
                  </a:lnTo>
                  <a:close/>
                </a:path>
                <a:path w="742950" h="824864">
                  <a:moveTo>
                    <a:pt x="294652" y="117398"/>
                  </a:moveTo>
                  <a:lnTo>
                    <a:pt x="294195" y="117398"/>
                  </a:lnTo>
                  <a:lnTo>
                    <a:pt x="293166" y="117398"/>
                  </a:lnTo>
                  <a:lnTo>
                    <a:pt x="293166" y="118071"/>
                  </a:lnTo>
                  <a:lnTo>
                    <a:pt x="294195" y="118071"/>
                  </a:lnTo>
                  <a:lnTo>
                    <a:pt x="294652" y="118122"/>
                  </a:lnTo>
                  <a:lnTo>
                    <a:pt x="294652" y="117398"/>
                  </a:lnTo>
                  <a:close/>
                </a:path>
                <a:path w="742950" h="824864">
                  <a:moveTo>
                    <a:pt x="317754" y="475183"/>
                  </a:moveTo>
                  <a:lnTo>
                    <a:pt x="317296" y="473557"/>
                  </a:lnTo>
                  <a:lnTo>
                    <a:pt x="316484" y="473113"/>
                  </a:lnTo>
                  <a:lnTo>
                    <a:pt x="315722" y="473329"/>
                  </a:lnTo>
                  <a:lnTo>
                    <a:pt x="314960" y="473557"/>
                  </a:lnTo>
                  <a:lnTo>
                    <a:pt x="314464" y="474319"/>
                  </a:lnTo>
                  <a:lnTo>
                    <a:pt x="314693" y="475132"/>
                  </a:lnTo>
                  <a:lnTo>
                    <a:pt x="314909" y="475894"/>
                  </a:lnTo>
                  <a:lnTo>
                    <a:pt x="315683" y="476389"/>
                  </a:lnTo>
                  <a:lnTo>
                    <a:pt x="316484" y="476173"/>
                  </a:lnTo>
                  <a:lnTo>
                    <a:pt x="317258" y="475983"/>
                  </a:lnTo>
                  <a:lnTo>
                    <a:pt x="317754" y="475183"/>
                  </a:lnTo>
                  <a:close/>
                </a:path>
                <a:path w="742950" h="824864">
                  <a:moveTo>
                    <a:pt x="318249" y="147332"/>
                  </a:moveTo>
                  <a:lnTo>
                    <a:pt x="317614" y="147332"/>
                  </a:lnTo>
                  <a:lnTo>
                    <a:pt x="317525" y="147739"/>
                  </a:lnTo>
                  <a:lnTo>
                    <a:pt x="317169" y="147828"/>
                  </a:lnTo>
                  <a:lnTo>
                    <a:pt x="317119" y="148412"/>
                  </a:lnTo>
                  <a:lnTo>
                    <a:pt x="317576" y="148412"/>
                  </a:lnTo>
                  <a:lnTo>
                    <a:pt x="318020" y="148374"/>
                  </a:lnTo>
                  <a:lnTo>
                    <a:pt x="318198" y="148234"/>
                  </a:lnTo>
                  <a:lnTo>
                    <a:pt x="318198" y="147789"/>
                  </a:lnTo>
                  <a:lnTo>
                    <a:pt x="318249" y="147332"/>
                  </a:lnTo>
                  <a:close/>
                </a:path>
                <a:path w="742950" h="824864">
                  <a:moveTo>
                    <a:pt x="329006" y="105295"/>
                  </a:moveTo>
                  <a:lnTo>
                    <a:pt x="328561" y="105295"/>
                  </a:lnTo>
                  <a:lnTo>
                    <a:pt x="328104" y="105295"/>
                  </a:lnTo>
                  <a:lnTo>
                    <a:pt x="328104" y="105968"/>
                  </a:lnTo>
                  <a:lnTo>
                    <a:pt x="329006" y="105968"/>
                  </a:lnTo>
                  <a:lnTo>
                    <a:pt x="329006" y="105295"/>
                  </a:lnTo>
                  <a:close/>
                </a:path>
                <a:path w="742950" h="824864">
                  <a:moveTo>
                    <a:pt x="333336" y="393344"/>
                  </a:moveTo>
                  <a:lnTo>
                    <a:pt x="333108" y="392531"/>
                  </a:lnTo>
                  <a:lnTo>
                    <a:pt x="332930" y="391769"/>
                  </a:lnTo>
                  <a:lnTo>
                    <a:pt x="332117" y="391274"/>
                  </a:lnTo>
                  <a:lnTo>
                    <a:pt x="331304" y="391490"/>
                  </a:lnTo>
                  <a:lnTo>
                    <a:pt x="330542" y="391680"/>
                  </a:lnTo>
                  <a:lnTo>
                    <a:pt x="330047" y="392480"/>
                  </a:lnTo>
                  <a:lnTo>
                    <a:pt x="330263" y="393293"/>
                  </a:lnTo>
                  <a:lnTo>
                    <a:pt x="330454" y="394068"/>
                  </a:lnTo>
                  <a:lnTo>
                    <a:pt x="331254" y="394563"/>
                  </a:lnTo>
                  <a:lnTo>
                    <a:pt x="332066" y="394335"/>
                  </a:lnTo>
                  <a:lnTo>
                    <a:pt x="332841" y="394106"/>
                  </a:lnTo>
                  <a:lnTo>
                    <a:pt x="333336" y="393344"/>
                  </a:lnTo>
                  <a:close/>
                </a:path>
                <a:path w="742950" h="824864">
                  <a:moveTo>
                    <a:pt x="340182" y="120510"/>
                  </a:moveTo>
                  <a:lnTo>
                    <a:pt x="339547" y="120510"/>
                  </a:lnTo>
                  <a:lnTo>
                    <a:pt x="339458" y="120916"/>
                  </a:lnTo>
                  <a:lnTo>
                    <a:pt x="339051" y="121005"/>
                  </a:lnTo>
                  <a:lnTo>
                    <a:pt x="339051" y="121589"/>
                  </a:lnTo>
                  <a:lnTo>
                    <a:pt x="339496" y="121589"/>
                  </a:lnTo>
                  <a:lnTo>
                    <a:pt x="339953" y="121539"/>
                  </a:lnTo>
                  <a:lnTo>
                    <a:pt x="340131" y="121412"/>
                  </a:lnTo>
                  <a:lnTo>
                    <a:pt x="340131" y="120954"/>
                  </a:lnTo>
                  <a:lnTo>
                    <a:pt x="340182" y="120510"/>
                  </a:lnTo>
                  <a:close/>
                </a:path>
                <a:path w="742950" h="824864">
                  <a:moveTo>
                    <a:pt x="387184" y="495655"/>
                  </a:moveTo>
                  <a:lnTo>
                    <a:pt x="387007" y="494855"/>
                  </a:lnTo>
                  <a:lnTo>
                    <a:pt x="386829" y="494080"/>
                  </a:lnTo>
                  <a:lnTo>
                    <a:pt x="386016" y="493585"/>
                  </a:lnTo>
                  <a:lnTo>
                    <a:pt x="385254" y="493814"/>
                  </a:lnTo>
                  <a:lnTo>
                    <a:pt x="384441" y="493991"/>
                  </a:lnTo>
                  <a:lnTo>
                    <a:pt x="383997" y="494804"/>
                  </a:lnTo>
                  <a:lnTo>
                    <a:pt x="384213" y="495617"/>
                  </a:lnTo>
                  <a:lnTo>
                    <a:pt x="384403" y="496379"/>
                  </a:lnTo>
                  <a:lnTo>
                    <a:pt x="385203" y="496874"/>
                  </a:lnTo>
                  <a:lnTo>
                    <a:pt x="386016" y="496646"/>
                  </a:lnTo>
                  <a:lnTo>
                    <a:pt x="386740" y="496468"/>
                  </a:lnTo>
                  <a:lnTo>
                    <a:pt x="387184" y="495655"/>
                  </a:lnTo>
                  <a:close/>
                </a:path>
                <a:path w="742950" h="824864">
                  <a:moveTo>
                    <a:pt x="391833" y="105156"/>
                  </a:moveTo>
                  <a:lnTo>
                    <a:pt x="391147" y="105156"/>
                  </a:lnTo>
                  <a:lnTo>
                    <a:pt x="391147" y="107226"/>
                  </a:lnTo>
                  <a:lnTo>
                    <a:pt x="391833" y="107226"/>
                  </a:lnTo>
                  <a:lnTo>
                    <a:pt x="391833" y="106781"/>
                  </a:lnTo>
                  <a:lnTo>
                    <a:pt x="391833" y="105156"/>
                  </a:lnTo>
                  <a:close/>
                </a:path>
                <a:path w="742950" h="824864">
                  <a:moveTo>
                    <a:pt x="421500" y="1803"/>
                  </a:moveTo>
                  <a:lnTo>
                    <a:pt x="421195" y="1485"/>
                  </a:lnTo>
                  <a:lnTo>
                    <a:pt x="419696" y="0"/>
                  </a:lnTo>
                  <a:lnTo>
                    <a:pt x="419201" y="495"/>
                  </a:lnTo>
                  <a:lnTo>
                    <a:pt x="419519" y="812"/>
                  </a:lnTo>
                  <a:lnTo>
                    <a:pt x="419887" y="1219"/>
                  </a:lnTo>
                  <a:lnTo>
                    <a:pt x="420293" y="1574"/>
                  </a:lnTo>
                  <a:lnTo>
                    <a:pt x="421005" y="2298"/>
                  </a:lnTo>
                  <a:lnTo>
                    <a:pt x="421500" y="1803"/>
                  </a:lnTo>
                  <a:close/>
                </a:path>
                <a:path w="742950" h="824864">
                  <a:moveTo>
                    <a:pt x="429742" y="766241"/>
                  </a:moveTo>
                  <a:lnTo>
                    <a:pt x="429514" y="765441"/>
                  </a:lnTo>
                  <a:lnTo>
                    <a:pt x="429298" y="764667"/>
                  </a:lnTo>
                  <a:lnTo>
                    <a:pt x="428523" y="764171"/>
                  </a:lnTo>
                  <a:lnTo>
                    <a:pt x="427723" y="764400"/>
                  </a:lnTo>
                  <a:lnTo>
                    <a:pt x="426999" y="764628"/>
                  </a:lnTo>
                  <a:lnTo>
                    <a:pt x="426542" y="765441"/>
                  </a:lnTo>
                  <a:lnTo>
                    <a:pt x="426732" y="766203"/>
                  </a:lnTo>
                  <a:lnTo>
                    <a:pt x="426910" y="766965"/>
                  </a:lnTo>
                  <a:lnTo>
                    <a:pt x="427723" y="767461"/>
                  </a:lnTo>
                  <a:lnTo>
                    <a:pt x="428485" y="767232"/>
                  </a:lnTo>
                  <a:lnTo>
                    <a:pt x="429298" y="767016"/>
                  </a:lnTo>
                  <a:lnTo>
                    <a:pt x="429742" y="766241"/>
                  </a:lnTo>
                  <a:close/>
                </a:path>
                <a:path w="742950" h="824864">
                  <a:moveTo>
                    <a:pt x="443572" y="408330"/>
                  </a:moveTo>
                  <a:lnTo>
                    <a:pt x="443344" y="407517"/>
                  </a:lnTo>
                  <a:lnTo>
                    <a:pt x="443166" y="406755"/>
                  </a:lnTo>
                  <a:lnTo>
                    <a:pt x="442353" y="406260"/>
                  </a:lnTo>
                  <a:lnTo>
                    <a:pt x="441540" y="406488"/>
                  </a:lnTo>
                  <a:lnTo>
                    <a:pt x="440778" y="406717"/>
                  </a:lnTo>
                  <a:lnTo>
                    <a:pt x="440283" y="407479"/>
                  </a:lnTo>
                  <a:lnTo>
                    <a:pt x="440512" y="408292"/>
                  </a:lnTo>
                  <a:lnTo>
                    <a:pt x="440690" y="409054"/>
                  </a:lnTo>
                  <a:lnTo>
                    <a:pt x="441502" y="409549"/>
                  </a:lnTo>
                  <a:lnTo>
                    <a:pt x="442315" y="409321"/>
                  </a:lnTo>
                  <a:lnTo>
                    <a:pt x="443077" y="409092"/>
                  </a:lnTo>
                  <a:lnTo>
                    <a:pt x="443572" y="408330"/>
                  </a:lnTo>
                  <a:close/>
                </a:path>
                <a:path w="742950" h="824864">
                  <a:moveTo>
                    <a:pt x="445731" y="464731"/>
                  </a:moveTo>
                  <a:lnTo>
                    <a:pt x="444792" y="464324"/>
                  </a:lnTo>
                  <a:lnTo>
                    <a:pt x="444474" y="464197"/>
                  </a:lnTo>
                  <a:lnTo>
                    <a:pt x="444157" y="464426"/>
                  </a:lnTo>
                  <a:lnTo>
                    <a:pt x="444195" y="464781"/>
                  </a:lnTo>
                  <a:lnTo>
                    <a:pt x="444334" y="465315"/>
                  </a:lnTo>
                  <a:lnTo>
                    <a:pt x="444652" y="465810"/>
                  </a:lnTo>
                  <a:lnTo>
                    <a:pt x="444652" y="467029"/>
                  </a:lnTo>
                  <a:lnTo>
                    <a:pt x="445592" y="467029"/>
                  </a:lnTo>
                  <a:lnTo>
                    <a:pt x="445643" y="466407"/>
                  </a:lnTo>
                  <a:lnTo>
                    <a:pt x="445731" y="464731"/>
                  </a:lnTo>
                  <a:close/>
                </a:path>
                <a:path w="742950" h="824864">
                  <a:moveTo>
                    <a:pt x="457085" y="193840"/>
                  </a:moveTo>
                  <a:lnTo>
                    <a:pt x="456857" y="193611"/>
                  </a:lnTo>
                  <a:lnTo>
                    <a:pt x="455688" y="193611"/>
                  </a:lnTo>
                  <a:lnTo>
                    <a:pt x="455688" y="194284"/>
                  </a:lnTo>
                  <a:lnTo>
                    <a:pt x="456361" y="194284"/>
                  </a:lnTo>
                  <a:lnTo>
                    <a:pt x="456361" y="194957"/>
                  </a:lnTo>
                  <a:lnTo>
                    <a:pt x="457034" y="194957"/>
                  </a:lnTo>
                  <a:lnTo>
                    <a:pt x="457047" y="194284"/>
                  </a:lnTo>
                  <a:lnTo>
                    <a:pt x="457085" y="193840"/>
                  </a:lnTo>
                  <a:close/>
                </a:path>
                <a:path w="742950" h="824864">
                  <a:moveTo>
                    <a:pt x="460273" y="110426"/>
                  </a:moveTo>
                  <a:lnTo>
                    <a:pt x="459778" y="110286"/>
                  </a:lnTo>
                  <a:lnTo>
                    <a:pt x="459511" y="110236"/>
                  </a:lnTo>
                  <a:lnTo>
                    <a:pt x="459282" y="110286"/>
                  </a:lnTo>
                  <a:lnTo>
                    <a:pt x="459066" y="110286"/>
                  </a:lnTo>
                  <a:lnTo>
                    <a:pt x="458381" y="110337"/>
                  </a:lnTo>
                  <a:lnTo>
                    <a:pt x="458381" y="111328"/>
                  </a:lnTo>
                  <a:lnTo>
                    <a:pt x="459066" y="111366"/>
                  </a:lnTo>
                  <a:lnTo>
                    <a:pt x="459282" y="111366"/>
                  </a:lnTo>
                  <a:lnTo>
                    <a:pt x="459562" y="111417"/>
                  </a:lnTo>
                  <a:lnTo>
                    <a:pt x="459778" y="111366"/>
                  </a:lnTo>
                  <a:lnTo>
                    <a:pt x="460273" y="111226"/>
                  </a:lnTo>
                  <a:lnTo>
                    <a:pt x="460273" y="110426"/>
                  </a:lnTo>
                  <a:close/>
                </a:path>
                <a:path w="742950" h="824864">
                  <a:moveTo>
                    <a:pt x="460641" y="500113"/>
                  </a:moveTo>
                  <a:lnTo>
                    <a:pt x="460184" y="500113"/>
                  </a:lnTo>
                  <a:lnTo>
                    <a:pt x="459740" y="500113"/>
                  </a:lnTo>
                  <a:lnTo>
                    <a:pt x="459740" y="500799"/>
                  </a:lnTo>
                  <a:lnTo>
                    <a:pt x="460641" y="500799"/>
                  </a:lnTo>
                  <a:lnTo>
                    <a:pt x="460641" y="500113"/>
                  </a:lnTo>
                  <a:close/>
                </a:path>
                <a:path w="742950" h="824864">
                  <a:moveTo>
                    <a:pt x="465543" y="402932"/>
                  </a:moveTo>
                  <a:lnTo>
                    <a:pt x="464108" y="402932"/>
                  </a:lnTo>
                  <a:lnTo>
                    <a:pt x="464108" y="404012"/>
                  </a:lnTo>
                  <a:lnTo>
                    <a:pt x="464820" y="404012"/>
                  </a:lnTo>
                  <a:lnTo>
                    <a:pt x="465543" y="404012"/>
                  </a:lnTo>
                  <a:lnTo>
                    <a:pt x="465543" y="402932"/>
                  </a:lnTo>
                  <a:close/>
                </a:path>
                <a:path w="742950" h="824864">
                  <a:moveTo>
                    <a:pt x="482346" y="232003"/>
                  </a:moveTo>
                  <a:lnTo>
                    <a:pt x="481571" y="232003"/>
                  </a:lnTo>
                  <a:lnTo>
                    <a:pt x="480809" y="232003"/>
                  </a:lnTo>
                  <a:lnTo>
                    <a:pt x="480809" y="233222"/>
                  </a:lnTo>
                  <a:lnTo>
                    <a:pt x="482346" y="233222"/>
                  </a:lnTo>
                  <a:lnTo>
                    <a:pt x="482346" y="232003"/>
                  </a:lnTo>
                  <a:close/>
                </a:path>
                <a:path w="742950" h="824864">
                  <a:moveTo>
                    <a:pt x="495173" y="134645"/>
                  </a:moveTo>
                  <a:lnTo>
                    <a:pt x="494499" y="134645"/>
                  </a:lnTo>
                  <a:lnTo>
                    <a:pt x="494499" y="136080"/>
                  </a:lnTo>
                  <a:lnTo>
                    <a:pt x="495173" y="136080"/>
                  </a:lnTo>
                  <a:lnTo>
                    <a:pt x="495173" y="135674"/>
                  </a:lnTo>
                  <a:lnTo>
                    <a:pt x="495173" y="134645"/>
                  </a:lnTo>
                  <a:close/>
                </a:path>
                <a:path w="742950" h="824864">
                  <a:moveTo>
                    <a:pt x="496938" y="370116"/>
                  </a:moveTo>
                  <a:lnTo>
                    <a:pt x="496252" y="370116"/>
                  </a:lnTo>
                  <a:lnTo>
                    <a:pt x="496252" y="371602"/>
                  </a:lnTo>
                  <a:lnTo>
                    <a:pt x="496938" y="371602"/>
                  </a:lnTo>
                  <a:lnTo>
                    <a:pt x="496938" y="370560"/>
                  </a:lnTo>
                  <a:lnTo>
                    <a:pt x="496938" y="370116"/>
                  </a:lnTo>
                  <a:close/>
                </a:path>
                <a:path w="742950" h="824864">
                  <a:moveTo>
                    <a:pt x="500621" y="181775"/>
                  </a:moveTo>
                  <a:lnTo>
                    <a:pt x="500583" y="181584"/>
                  </a:lnTo>
                  <a:lnTo>
                    <a:pt x="500583" y="181279"/>
                  </a:lnTo>
                  <a:lnTo>
                    <a:pt x="500583" y="181102"/>
                  </a:lnTo>
                  <a:lnTo>
                    <a:pt x="500494" y="180962"/>
                  </a:lnTo>
                  <a:lnTo>
                    <a:pt x="500354" y="180784"/>
                  </a:lnTo>
                  <a:lnTo>
                    <a:pt x="500354" y="180644"/>
                  </a:lnTo>
                  <a:lnTo>
                    <a:pt x="500214" y="180327"/>
                  </a:lnTo>
                  <a:lnTo>
                    <a:pt x="499859" y="180327"/>
                  </a:lnTo>
                  <a:lnTo>
                    <a:pt x="499770" y="180555"/>
                  </a:lnTo>
                  <a:lnTo>
                    <a:pt x="499719" y="180784"/>
                  </a:lnTo>
                  <a:lnTo>
                    <a:pt x="499592" y="180962"/>
                  </a:lnTo>
                  <a:lnTo>
                    <a:pt x="499503" y="181102"/>
                  </a:lnTo>
                  <a:lnTo>
                    <a:pt x="499503" y="182130"/>
                  </a:lnTo>
                  <a:lnTo>
                    <a:pt x="499770" y="182308"/>
                  </a:lnTo>
                  <a:lnTo>
                    <a:pt x="500316" y="182308"/>
                  </a:lnTo>
                  <a:lnTo>
                    <a:pt x="500621" y="182130"/>
                  </a:lnTo>
                  <a:lnTo>
                    <a:pt x="500621" y="181775"/>
                  </a:lnTo>
                  <a:close/>
                </a:path>
                <a:path w="742950" h="824864">
                  <a:moveTo>
                    <a:pt x="505980" y="466305"/>
                  </a:moveTo>
                  <a:lnTo>
                    <a:pt x="505358" y="465683"/>
                  </a:lnTo>
                  <a:lnTo>
                    <a:pt x="503732" y="465683"/>
                  </a:lnTo>
                  <a:lnTo>
                    <a:pt x="503059" y="466356"/>
                  </a:lnTo>
                  <a:lnTo>
                    <a:pt x="503059" y="467118"/>
                  </a:lnTo>
                  <a:lnTo>
                    <a:pt x="503097" y="467982"/>
                  </a:lnTo>
                  <a:lnTo>
                    <a:pt x="503732" y="468604"/>
                  </a:lnTo>
                  <a:lnTo>
                    <a:pt x="504545" y="468604"/>
                  </a:lnTo>
                  <a:lnTo>
                    <a:pt x="505358" y="468604"/>
                  </a:lnTo>
                  <a:lnTo>
                    <a:pt x="505980" y="467982"/>
                  </a:lnTo>
                  <a:lnTo>
                    <a:pt x="505980" y="466305"/>
                  </a:lnTo>
                  <a:close/>
                </a:path>
                <a:path w="742950" h="824864">
                  <a:moveTo>
                    <a:pt x="513105" y="285254"/>
                  </a:moveTo>
                  <a:lnTo>
                    <a:pt x="512419" y="285254"/>
                  </a:lnTo>
                  <a:lnTo>
                    <a:pt x="512419" y="289039"/>
                  </a:lnTo>
                  <a:lnTo>
                    <a:pt x="513105" y="289039"/>
                  </a:lnTo>
                  <a:lnTo>
                    <a:pt x="513105" y="285711"/>
                  </a:lnTo>
                  <a:lnTo>
                    <a:pt x="513105" y="285254"/>
                  </a:lnTo>
                  <a:close/>
                </a:path>
                <a:path w="742950" h="824864">
                  <a:moveTo>
                    <a:pt x="515391" y="429577"/>
                  </a:moveTo>
                  <a:lnTo>
                    <a:pt x="514718" y="429577"/>
                  </a:lnTo>
                  <a:lnTo>
                    <a:pt x="514718" y="431063"/>
                  </a:lnTo>
                  <a:lnTo>
                    <a:pt x="515391" y="431063"/>
                  </a:lnTo>
                  <a:lnTo>
                    <a:pt x="515391" y="430034"/>
                  </a:lnTo>
                  <a:lnTo>
                    <a:pt x="515391" y="429577"/>
                  </a:lnTo>
                  <a:close/>
                </a:path>
                <a:path w="742950" h="824864">
                  <a:moveTo>
                    <a:pt x="523506" y="289306"/>
                  </a:moveTo>
                  <a:lnTo>
                    <a:pt x="522782" y="289306"/>
                  </a:lnTo>
                  <a:lnTo>
                    <a:pt x="522782" y="289763"/>
                  </a:lnTo>
                  <a:lnTo>
                    <a:pt x="522782" y="290791"/>
                  </a:lnTo>
                  <a:lnTo>
                    <a:pt x="523506" y="290791"/>
                  </a:lnTo>
                  <a:lnTo>
                    <a:pt x="523506" y="289306"/>
                  </a:lnTo>
                  <a:close/>
                </a:path>
                <a:path w="742950" h="824864">
                  <a:moveTo>
                    <a:pt x="526834" y="322122"/>
                  </a:moveTo>
                  <a:lnTo>
                    <a:pt x="526478" y="321132"/>
                  </a:lnTo>
                  <a:lnTo>
                    <a:pt x="525614" y="320954"/>
                  </a:lnTo>
                  <a:lnTo>
                    <a:pt x="524903" y="320827"/>
                  </a:lnTo>
                  <a:lnTo>
                    <a:pt x="524586" y="321945"/>
                  </a:lnTo>
                  <a:lnTo>
                    <a:pt x="525297" y="322033"/>
                  </a:lnTo>
                  <a:lnTo>
                    <a:pt x="525614" y="322707"/>
                  </a:lnTo>
                  <a:lnTo>
                    <a:pt x="525703" y="322846"/>
                  </a:lnTo>
                  <a:lnTo>
                    <a:pt x="525894" y="323075"/>
                  </a:lnTo>
                  <a:lnTo>
                    <a:pt x="526199" y="323113"/>
                  </a:lnTo>
                  <a:lnTo>
                    <a:pt x="526389" y="322846"/>
                  </a:lnTo>
                  <a:lnTo>
                    <a:pt x="526834" y="322122"/>
                  </a:lnTo>
                  <a:close/>
                </a:path>
                <a:path w="742950" h="824864">
                  <a:moveTo>
                    <a:pt x="535609" y="308356"/>
                  </a:moveTo>
                  <a:lnTo>
                    <a:pt x="534936" y="308356"/>
                  </a:lnTo>
                  <a:lnTo>
                    <a:pt x="534936" y="308800"/>
                  </a:lnTo>
                  <a:lnTo>
                    <a:pt x="534936" y="309841"/>
                  </a:lnTo>
                  <a:lnTo>
                    <a:pt x="535609" y="309841"/>
                  </a:lnTo>
                  <a:lnTo>
                    <a:pt x="535609" y="308356"/>
                  </a:lnTo>
                  <a:close/>
                </a:path>
                <a:path w="742950" h="824864">
                  <a:moveTo>
                    <a:pt x="537997" y="190144"/>
                  </a:moveTo>
                  <a:lnTo>
                    <a:pt x="537552" y="190144"/>
                  </a:lnTo>
                  <a:lnTo>
                    <a:pt x="536511" y="190144"/>
                  </a:lnTo>
                  <a:lnTo>
                    <a:pt x="536511" y="190817"/>
                  </a:lnTo>
                  <a:lnTo>
                    <a:pt x="537997" y="190817"/>
                  </a:lnTo>
                  <a:lnTo>
                    <a:pt x="537997" y="190144"/>
                  </a:lnTo>
                  <a:close/>
                </a:path>
                <a:path w="742950" h="824864">
                  <a:moveTo>
                    <a:pt x="539127" y="205130"/>
                  </a:moveTo>
                  <a:lnTo>
                    <a:pt x="538454" y="204952"/>
                  </a:lnTo>
                  <a:lnTo>
                    <a:pt x="538403" y="205409"/>
                  </a:lnTo>
                  <a:lnTo>
                    <a:pt x="538187" y="205676"/>
                  </a:lnTo>
                  <a:lnTo>
                    <a:pt x="537908" y="205765"/>
                  </a:lnTo>
                  <a:lnTo>
                    <a:pt x="537591" y="205714"/>
                  </a:lnTo>
                  <a:lnTo>
                    <a:pt x="537146" y="205714"/>
                  </a:lnTo>
                  <a:lnTo>
                    <a:pt x="537146" y="206400"/>
                  </a:lnTo>
                  <a:lnTo>
                    <a:pt x="538276" y="206400"/>
                  </a:lnTo>
                  <a:lnTo>
                    <a:pt x="538949" y="206349"/>
                  </a:lnTo>
                  <a:lnTo>
                    <a:pt x="539089" y="205587"/>
                  </a:lnTo>
                  <a:lnTo>
                    <a:pt x="539127" y="205130"/>
                  </a:lnTo>
                  <a:close/>
                </a:path>
                <a:path w="742950" h="824864">
                  <a:moveTo>
                    <a:pt x="540029" y="781240"/>
                  </a:moveTo>
                  <a:lnTo>
                    <a:pt x="539800" y="780427"/>
                  </a:lnTo>
                  <a:lnTo>
                    <a:pt x="539584" y="779665"/>
                  </a:lnTo>
                  <a:lnTo>
                    <a:pt x="538810" y="779170"/>
                  </a:lnTo>
                  <a:lnTo>
                    <a:pt x="537997" y="779386"/>
                  </a:lnTo>
                  <a:lnTo>
                    <a:pt x="537235" y="779576"/>
                  </a:lnTo>
                  <a:lnTo>
                    <a:pt x="536740" y="780376"/>
                  </a:lnTo>
                  <a:lnTo>
                    <a:pt x="537197" y="782002"/>
                  </a:lnTo>
                  <a:lnTo>
                    <a:pt x="537997" y="782447"/>
                  </a:lnTo>
                  <a:lnTo>
                    <a:pt x="538772" y="782231"/>
                  </a:lnTo>
                  <a:lnTo>
                    <a:pt x="539534" y="782053"/>
                  </a:lnTo>
                  <a:lnTo>
                    <a:pt x="540029" y="781240"/>
                  </a:lnTo>
                  <a:close/>
                </a:path>
                <a:path w="742950" h="824864">
                  <a:moveTo>
                    <a:pt x="543140" y="544271"/>
                  </a:moveTo>
                  <a:lnTo>
                    <a:pt x="542912" y="543471"/>
                  </a:lnTo>
                  <a:lnTo>
                    <a:pt x="542734" y="542696"/>
                  </a:lnTo>
                  <a:lnTo>
                    <a:pt x="541921" y="542201"/>
                  </a:lnTo>
                  <a:lnTo>
                    <a:pt x="541108" y="542429"/>
                  </a:lnTo>
                  <a:lnTo>
                    <a:pt x="540346" y="542658"/>
                  </a:lnTo>
                  <a:lnTo>
                    <a:pt x="539851" y="543420"/>
                  </a:lnTo>
                  <a:lnTo>
                    <a:pt x="540080" y="544233"/>
                  </a:lnTo>
                  <a:lnTo>
                    <a:pt x="540296" y="544995"/>
                  </a:lnTo>
                  <a:lnTo>
                    <a:pt x="541070" y="545490"/>
                  </a:lnTo>
                  <a:lnTo>
                    <a:pt x="541870" y="545261"/>
                  </a:lnTo>
                  <a:lnTo>
                    <a:pt x="542645" y="545084"/>
                  </a:lnTo>
                  <a:lnTo>
                    <a:pt x="543140" y="544271"/>
                  </a:lnTo>
                  <a:close/>
                </a:path>
                <a:path w="742950" h="824864">
                  <a:moveTo>
                    <a:pt x="544347" y="52171"/>
                  </a:moveTo>
                  <a:lnTo>
                    <a:pt x="543941" y="52171"/>
                  </a:lnTo>
                  <a:lnTo>
                    <a:pt x="543496" y="52171"/>
                  </a:lnTo>
                  <a:lnTo>
                    <a:pt x="543496" y="52844"/>
                  </a:lnTo>
                  <a:lnTo>
                    <a:pt x="543941" y="52844"/>
                  </a:lnTo>
                  <a:lnTo>
                    <a:pt x="544347" y="52895"/>
                  </a:lnTo>
                  <a:lnTo>
                    <a:pt x="544347" y="52171"/>
                  </a:lnTo>
                  <a:close/>
                </a:path>
                <a:path w="742950" h="824864">
                  <a:moveTo>
                    <a:pt x="547192" y="371957"/>
                  </a:moveTo>
                  <a:lnTo>
                    <a:pt x="546963" y="371144"/>
                  </a:lnTo>
                  <a:lnTo>
                    <a:pt x="546785" y="370382"/>
                  </a:lnTo>
                  <a:lnTo>
                    <a:pt x="545973" y="369887"/>
                  </a:lnTo>
                  <a:lnTo>
                    <a:pt x="545160" y="370116"/>
                  </a:lnTo>
                  <a:lnTo>
                    <a:pt x="544398" y="370293"/>
                  </a:lnTo>
                  <a:lnTo>
                    <a:pt x="543902" y="371106"/>
                  </a:lnTo>
                  <a:lnTo>
                    <a:pt x="544131" y="371919"/>
                  </a:lnTo>
                  <a:lnTo>
                    <a:pt x="544309" y="372681"/>
                  </a:lnTo>
                  <a:lnTo>
                    <a:pt x="545122" y="373176"/>
                  </a:lnTo>
                  <a:lnTo>
                    <a:pt x="545922" y="372948"/>
                  </a:lnTo>
                  <a:lnTo>
                    <a:pt x="546696" y="372770"/>
                  </a:lnTo>
                  <a:lnTo>
                    <a:pt x="547192" y="371957"/>
                  </a:lnTo>
                  <a:close/>
                </a:path>
                <a:path w="742950" h="824864">
                  <a:moveTo>
                    <a:pt x="553046" y="49961"/>
                  </a:moveTo>
                  <a:lnTo>
                    <a:pt x="552323" y="48882"/>
                  </a:lnTo>
                  <a:lnTo>
                    <a:pt x="552234" y="48755"/>
                  </a:lnTo>
                  <a:lnTo>
                    <a:pt x="552005" y="48666"/>
                  </a:lnTo>
                  <a:lnTo>
                    <a:pt x="551827" y="48755"/>
                  </a:lnTo>
                  <a:lnTo>
                    <a:pt x="551510" y="48348"/>
                  </a:lnTo>
                  <a:lnTo>
                    <a:pt x="550786" y="48615"/>
                  </a:lnTo>
                  <a:lnTo>
                    <a:pt x="550887" y="49250"/>
                  </a:lnTo>
                  <a:lnTo>
                    <a:pt x="551103" y="50647"/>
                  </a:lnTo>
                  <a:lnTo>
                    <a:pt x="553046" y="49961"/>
                  </a:lnTo>
                  <a:close/>
                </a:path>
                <a:path w="742950" h="824864">
                  <a:moveTo>
                    <a:pt x="555612" y="450596"/>
                  </a:moveTo>
                  <a:lnTo>
                    <a:pt x="555383" y="449834"/>
                  </a:lnTo>
                  <a:lnTo>
                    <a:pt x="555155" y="449021"/>
                  </a:lnTo>
                  <a:lnTo>
                    <a:pt x="554393" y="448576"/>
                  </a:lnTo>
                  <a:lnTo>
                    <a:pt x="553580" y="448754"/>
                  </a:lnTo>
                  <a:lnTo>
                    <a:pt x="552767" y="448983"/>
                  </a:lnTo>
                  <a:lnTo>
                    <a:pt x="552323" y="449795"/>
                  </a:lnTo>
                  <a:lnTo>
                    <a:pt x="552551" y="450557"/>
                  </a:lnTo>
                  <a:lnTo>
                    <a:pt x="552729" y="451319"/>
                  </a:lnTo>
                  <a:lnTo>
                    <a:pt x="553542" y="451815"/>
                  </a:lnTo>
                  <a:lnTo>
                    <a:pt x="554355" y="451586"/>
                  </a:lnTo>
                  <a:lnTo>
                    <a:pt x="555117" y="451408"/>
                  </a:lnTo>
                  <a:lnTo>
                    <a:pt x="555612" y="450596"/>
                  </a:lnTo>
                  <a:close/>
                </a:path>
                <a:path w="742950" h="824864">
                  <a:moveTo>
                    <a:pt x="559206" y="652183"/>
                  </a:moveTo>
                  <a:lnTo>
                    <a:pt x="558990" y="651408"/>
                  </a:lnTo>
                  <a:lnTo>
                    <a:pt x="558812" y="650646"/>
                  </a:lnTo>
                  <a:lnTo>
                    <a:pt x="557999" y="650151"/>
                  </a:lnTo>
                  <a:lnTo>
                    <a:pt x="557187" y="650379"/>
                  </a:lnTo>
                  <a:lnTo>
                    <a:pt x="556425" y="650557"/>
                  </a:lnTo>
                  <a:lnTo>
                    <a:pt x="555967" y="651370"/>
                  </a:lnTo>
                  <a:lnTo>
                    <a:pt x="556145" y="652132"/>
                  </a:lnTo>
                  <a:lnTo>
                    <a:pt x="556336" y="652894"/>
                  </a:lnTo>
                  <a:lnTo>
                    <a:pt x="557136" y="653389"/>
                  </a:lnTo>
                  <a:lnTo>
                    <a:pt x="557949" y="653173"/>
                  </a:lnTo>
                  <a:lnTo>
                    <a:pt x="558711" y="652983"/>
                  </a:lnTo>
                  <a:lnTo>
                    <a:pt x="559206" y="652183"/>
                  </a:lnTo>
                  <a:close/>
                </a:path>
                <a:path w="742950" h="824864">
                  <a:moveTo>
                    <a:pt x="573709" y="236245"/>
                  </a:moveTo>
                  <a:lnTo>
                    <a:pt x="572998" y="236245"/>
                  </a:lnTo>
                  <a:lnTo>
                    <a:pt x="572998" y="238848"/>
                  </a:lnTo>
                  <a:lnTo>
                    <a:pt x="573709" y="238848"/>
                  </a:lnTo>
                  <a:lnTo>
                    <a:pt x="573709" y="236689"/>
                  </a:lnTo>
                  <a:lnTo>
                    <a:pt x="573709" y="236245"/>
                  </a:lnTo>
                  <a:close/>
                </a:path>
                <a:path w="742950" h="824864">
                  <a:moveTo>
                    <a:pt x="578345" y="282968"/>
                  </a:moveTo>
                  <a:lnTo>
                    <a:pt x="577672" y="282968"/>
                  </a:lnTo>
                  <a:lnTo>
                    <a:pt x="577672" y="283819"/>
                  </a:lnTo>
                  <a:lnTo>
                    <a:pt x="577494" y="284048"/>
                  </a:lnTo>
                  <a:lnTo>
                    <a:pt x="577176" y="284314"/>
                  </a:lnTo>
                  <a:lnTo>
                    <a:pt x="576859" y="284632"/>
                  </a:lnTo>
                  <a:lnTo>
                    <a:pt x="577354" y="285127"/>
                  </a:lnTo>
                  <a:lnTo>
                    <a:pt x="577672" y="284810"/>
                  </a:lnTo>
                  <a:lnTo>
                    <a:pt x="578129" y="284365"/>
                  </a:lnTo>
                  <a:lnTo>
                    <a:pt x="578345" y="284048"/>
                  </a:lnTo>
                  <a:lnTo>
                    <a:pt x="578345" y="282968"/>
                  </a:lnTo>
                  <a:close/>
                </a:path>
                <a:path w="742950" h="824864">
                  <a:moveTo>
                    <a:pt x="592404" y="76708"/>
                  </a:moveTo>
                  <a:lnTo>
                    <a:pt x="591908" y="76212"/>
                  </a:lnTo>
                  <a:lnTo>
                    <a:pt x="591413" y="76708"/>
                  </a:lnTo>
                  <a:lnTo>
                    <a:pt x="591235" y="76936"/>
                  </a:lnTo>
                  <a:lnTo>
                    <a:pt x="591007" y="77114"/>
                  </a:lnTo>
                  <a:lnTo>
                    <a:pt x="590740" y="77431"/>
                  </a:lnTo>
                  <a:lnTo>
                    <a:pt x="591185" y="77927"/>
                  </a:lnTo>
                  <a:lnTo>
                    <a:pt x="591502" y="77609"/>
                  </a:lnTo>
                  <a:lnTo>
                    <a:pt x="592404" y="76708"/>
                  </a:lnTo>
                  <a:close/>
                </a:path>
                <a:path w="742950" h="824864">
                  <a:moveTo>
                    <a:pt x="608977" y="357060"/>
                  </a:moveTo>
                  <a:lnTo>
                    <a:pt x="608609" y="357009"/>
                  </a:lnTo>
                  <a:lnTo>
                    <a:pt x="608431" y="357009"/>
                  </a:lnTo>
                  <a:lnTo>
                    <a:pt x="608076" y="356603"/>
                  </a:lnTo>
                  <a:lnTo>
                    <a:pt x="607529" y="356882"/>
                  </a:lnTo>
                  <a:lnTo>
                    <a:pt x="607529" y="357695"/>
                  </a:lnTo>
                  <a:lnTo>
                    <a:pt x="608114" y="357962"/>
                  </a:lnTo>
                  <a:lnTo>
                    <a:pt x="608393" y="357644"/>
                  </a:lnTo>
                  <a:lnTo>
                    <a:pt x="608977" y="357555"/>
                  </a:lnTo>
                  <a:lnTo>
                    <a:pt x="608977" y="357060"/>
                  </a:lnTo>
                  <a:close/>
                </a:path>
                <a:path w="742950" h="824864">
                  <a:moveTo>
                    <a:pt x="626262" y="209092"/>
                  </a:moveTo>
                  <a:lnTo>
                    <a:pt x="625589" y="209092"/>
                  </a:lnTo>
                  <a:lnTo>
                    <a:pt x="625589" y="209550"/>
                  </a:lnTo>
                  <a:lnTo>
                    <a:pt x="625589" y="210578"/>
                  </a:lnTo>
                  <a:lnTo>
                    <a:pt x="626262" y="210578"/>
                  </a:lnTo>
                  <a:lnTo>
                    <a:pt x="626262" y="209092"/>
                  </a:lnTo>
                  <a:close/>
                </a:path>
                <a:path w="742950" h="824864">
                  <a:moveTo>
                    <a:pt x="626491" y="76708"/>
                  </a:moveTo>
                  <a:lnTo>
                    <a:pt x="625995" y="76212"/>
                  </a:lnTo>
                  <a:lnTo>
                    <a:pt x="625678" y="76530"/>
                  </a:lnTo>
                  <a:lnTo>
                    <a:pt x="624776" y="77431"/>
                  </a:lnTo>
                  <a:lnTo>
                    <a:pt x="625271" y="77927"/>
                  </a:lnTo>
                  <a:lnTo>
                    <a:pt x="626491" y="76708"/>
                  </a:lnTo>
                  <a:close/>
                </a:path>
                <a:path w="742950" h="824864">
                  <a:moveTo>
                    <a:pt x="640219" y="279628"/>
                  </a:moveTo>
                  <a:lnTo>
                    <a:pt x="639775" y="279628"/>
                  </a:lnTo>
                  <a:lnTo>
                    <a:pt x="638733" y="279628"/>
                  </a:lnTo>
                  <a:lnTo>
                    <a:pt x="638733" y="280314"/>
                  </a:lnTo>
                  <a:lnTo>
                    <a:pt x="640219" y="280314"/>
                  </a:lnTo>
                  <a:lnTo>
                    <a:pt x="640219" y="279628"/>
                  </a:lnTo>
                  <a:close/>
                </a:path>
                <a:path w="742950" h="824864">
                  <a:moveTo>
                    <a:pt x="643013" y="347065"/>
                  </a:moveTo>
                  <a:lnTo>
                    <a:pt x="642340" y="347065"/>
                  </a:lnTo>
                  <a:lnTo>
                    <a:pt x="642340" y="347522"/>
                  </a:lnTo>
                  <a:lnTo>
                    <a:pt x="642340" y="348551"/>
                  </a:lnTo>
                  <a:lnTo>
                    <a:pt x="643013" y="348551"/>
                  </a:lnTo>
                  <a:lnTo>
                    <a:pt x="643013" y="347065"/>
                  </a:lnTo>
                  <a:close/>
                </a:path>
                <a:path w="742950" h="824864">
                  <a:moveTo>
                    <a:pt x="643648" y="744905"/>
                  </a:moveTo>
                  <a:lnTo>
                    <a:pt x="643420" y="744105"/>
                  </a:lnTo>
                  <a:lnTo>
                    <a:pt x="643242" y="743331"/>
                  </a:lnTo>
                  <a:lnTo>
                    <a:pt x="642429" y="742835"/>
                  </a:lnTo>
                  <a:lnTo>
                    <a:pt x="641616" y="743064"/>
                  </a:lnTo>
                  <a:lnTo>
                    <a:pt x="640854" y="743292"/>
                  </a:lnTo>
                  <a:lnTo>
                    <a:pt x="640410" y="744054"/>
                  </a:lnTo>
                  <a:lnTo>
                    <a:pt x="640588" y="744867"/>
                  </a:lnTo>
                  <a:lnTo>
                    <a:pt x="640765" y="745629"/>
                  </a:lnTo>
                  <a:lnTo>
                    <a:pt x="641578" y="746125"/>
                  </a:lnTo>
                  <a:lnTo>
                    <a:pt x="642391" y="745896"/>
                  </a:lnTo>
                  <a:lnTo>
                    <a:pt x="643153" y="745680"/>
                  </a:lnTo>
                  <a:lnTo>
                    <a:pt x="643648" y="744905"/>
                  </a:lnTo>
                  <a:close/>
                </a:path>
                <a:path w="742950" h="824864">
                  <a:moveTo>
                    <a:pt x="645947" y="304482"/>
                  </a:moveTo>
                  <a:lnTo>
                    <a:pt x="645769" y="303669"/>
                  </a:lnTo>
                  <a:lnTo>
                    <a:pt x="645579" y="302907"/>
                  </a:lnTo>
                  <a:lnTo>
                    <a:pt x="644779" y="302412"/>
                  </a:lnTo>
                  <a:lnTo>
                    <a:pt x="643966" y="302641"/>
                  </a:lnTo>
                  <a:lnTo>
                    <a:pt x="643191" y="302856"/>
                  </a:lnTo>
                  <a:lnTo>
                    <a:pt x="642696" y="303631"/>
                  </a:lnTo>
                  <a:lnTo>
                    <a:pt x="642924" y="304431"/>
                  </a:lnTo>
                  <a:lnTo>
                    <a:pt x="643153" y="305206"/>
                  </a:lnTo>
                  <a:lnTo>
                    <a:pt x="643915" y="305701"/>
                  </a:lnTo>
                  <a:lnTo>
                    <a:pt x="644728" y="305473"/>
                  </a:lnTo>
                  <a:lnTo>
                    <a:pt x="645490" y="305295"/>
                  </a:lnTo>
                  <a:lnTo>
                    <a:pt x="645947" y="304482"/>
                  </a:lnTo>
                  <a:close/>
                </a:path>
                <a:path w="742950" h="824864">
                  <a:moveTo>
                    <a:pt x="652068" y="823556"/>
                  </a:moveTo>
                  <a:lnTo>
                    <a:pt x="651840" y="822744"/>
                  </a:lnTo>
                  <a:lnTo>
                    <a:pt x="651662" y="821969"/>
                  </a:lnTo>
                  <a:lnTo>
                    <a:pt x="650849" y="821474"/>
                  </a:lnTo>
                  <a:lnTo>
                    <a:pt x="649325" y="821931"/>
                  </a:lnTo>
                  <a:lnTo>
                    <a:pt x="648830" y="822693"/>
                  </a:lnTo>
                  <a:lnTo>
                    <a:pt x="649046" y="823506"/>
                  </a:lnTo>
                  <a:lnTo>
                    <a:pt x="649236" y="824268"/>
                  </a:lnTo>
                  <a:lnTo>
                    <a:pt x="649998" y="824763"/>
                  </a:lnTo>
                  <a:lnTo>
                    <a:pt x="650811" y="824547"/>
                  </a:lnTo>
                  <a:lnTo>
                    <a:pt x="651573" y="824318"/>
                  </a:lnTo>
                  <a:lnTo>
                    <a:pt x="652068" y="823556"/>
                  </a:lnTo>
                  <a:close/>
                </a:path>
                <a:path w="742950" h="824864">
                  <a:moveTo>
                    <a:pt x="652335" y="240919"/>
                  </a:moveTo>
                  <a:lnTo>
                    <a:pt x="651891" y="240919"/>
                  </a:lnTo>
                  <a:lnTo>
                    <a:pt x="651433" y="240919"/>
                  </a:lnTo>
                  <a:lnTo>
                    <a:pt x="651433" y="241592"/>
                  </a:lnTo>
                  <a:lnTo>
                    <a:pt x="652335" y="241592"/>
                  </a:lnTo>
                  <a:lnTo>
                    <a:pt x="652335" y="240919"/>
                  </a:lnTo>
                  <a:close/>
                </a:path>
                <a:path w="742950" h="824864">
                  <a:moveTo>
                    <a:pt x="656297" y="311277"/>
                  </a:moveTo>
                  <a:lnTo>
                    <a:pt x="655624" y="311277"/>
                  </a:lnTo>
                  <a:lnTo>
                    <a:pt x="655586" y="311683"/>
                  </a:lnTo>
                  <a:lnTo>
                    <a:pt x="655586" y="312089"/>
                  </a:lnTo>
                  <a:lnTo>
                    <a:pt x="655396" y="312318"/>
                  </a:lnTo>
                  <a:lnTo>
                    <a:pt x="655091" y="312585"/>
                  </a:lnTo>
                  <a:lnTo>
                    <a:pt x="654773" y="312902"/>
                  </a:lnTo>
                  <a:lnTo>
                    <a:pt x="655269" y="313397"/>
                  </a:lnTo>
                  <a:lnTo>
                    <a:pt x="656031" y="312635"/>
                  </a:lnTo>
                  <a:lnTo>
                    <a:pt x="656259" y="312318"/>
                  </a:lnTo>
                  <a:lnTo>
                    <a:pt x="656259" y="311683"/>
                  </a:lnTo>
                  <a:lnTo>
                    <a:pt x="656297" y="311277"/>
                  </a:lnTo>
                  <a:close/>
                </a:path>
                <a:path w="742950" h="824864">
                  <a:moveTo>
                    <a:pt x="662432" y="376275"/>
                  </a:moveTo>
                  <a:lnTo>
                    <a:pt x="662063" y="375920"/>
                  </a:lnTo>
                  <a:lnTo>
                    <a:pt x="662063" y="375780"/>
                  </a:lnTo>
                  <a:lnTo>
                    <a:pt x="662025" y="375335"/>
                  </a:lnTo>
                  <a:lnTo>
                    <a:pt x="661390" y="375335"/>
                  </a:lnTo>
                  <a:lnTo>
                    <a:pt x="661390" y="375920"/>
                  </a:lnTo>
                  <a:lnTo>
                    <a:pt x="661035" y="376275"/>
                  </a:lnTo>
                  <a:lnTo>
                    <a:pt x="661035" y="376961"/>
                  </a:lnTo>
                  <a:lnTo>
                    <a:pt x="662432" y="376961"/>
                  </a:lnTo>
                  <a:lnTo>
                    <a:pt x="662432" y="376275"/>
                  </a:lnTo>
                  <a:close/>
                </a:path>
                <a:path w="742950" h="824864">
                  <a:moveTo>
                    <a:pt x="681786" y="161290"/>
                  </a:moveTo>
                  <a:lnTo>
                    <a:pt x="681342" y="161290"/>
                  </a:lnTo>
                  <a:lnTo>
                    <a:pt x="680389" y="161290"/>
                  </a:lnTo>
                  <a:lnTo>
                    <a:pt x="679805" y="161201"/>
                  </a:lnTo>
                  <a:lnTo>
                    <a:pt x="679094" y="159893"/>
                  </a:lnTo>
                  <a:lnTo>
                    <a:pt x="678497" y="160248"/>
                  </a:lnTo>
                  <a:lnTo>
                    <a:pt x="679361" y="161785"/>
                  </a:lnTo>
                  <a:lnTo>
                    <a:pt x="680123" y="161963"/>
                  </a:lnTo>
                  <a:lnTo>
                    <a:pt x="681786" y="161963"/>
                  </a:lnTo>
                  <a:lnTo>
                    <a:pt x="681786" y="161290"/>
                  </a:lnTo>
                  <a:close/>
                </a:path>
                <a:path w="742950" h="824864">
                  <a:moveTo>
                    <a:pt x="684847" y="259867"/>
                  </a:moveTo>
                  <a:lnTo>
                    <a:pt x="684263" y="259829"/>
                  </a:lnTo>
                  <a:lnTo>
                    <a:pt x="684085" y="259829"/>
                  </a:lnTo>
                  <a:lnTo>
                    <a:pt x="682828" y="259283"/>
                  </a:lnTo>
                  <a:lnTo>
                    <a:pt x="682828" y="261315"/>
                  </a:lnTo>
                  <a:lnTo>
                    <a:pt x="683996" y="260819"/>
                  </a:lnTo>
                  <a:lnTo>
                    <a:pt x="684263" y="260769"/>
                  </a:lnTo>
                  <a:lnTo>
                    <a:pt x="684847" y="260819"/>
                  </a:lnTo>
                  <a:lnTo>
                    <a:pt x="684847" y="259867"/>
                  </a:lnTo>
                  <a:close/>
                </a:path>
                <a:path w="742950" h="824864">
                  <a:moveTo>
                    <a:pt x="695477" y="698233"/>
                  </a:moveTo>
                  <a:lnTo>
                    <a:pt x="694855" y="697547"/>
                  </a:lnTo>
                  <a:lnTo>
                    <a:pt x="694042" y="697547"/>
                  </a:lnTo>
                  <a:lnTo>
                    <a:pt x="693229" y="697547"/>
                  </a:lnTo>
                  <a:lnTo>
                    <a:pt x="692556" y="698233"/>
                  </a:lnTo>
                  <a:lnTo>
                    <a:pt x="692556" y="699846"/>
                  </a:lnTo>
                  <a:lnTo>
                    <a:pt x="693229" y="700519"/>
                  </a:lnTo>
                  <a:lnTo>
                    <a:pt x="694855" y="700519"/>
                  </a:lnTo>
                  <a:lnTo>
                    <a:pt x="695477" y="699846"/>
                  </a:lnTo>
                  <a:lnTo>
                    <a:pt x="695477" y="698233"/>
                  </a:lnTo>
                  <a:close/>
                </a:path>
                <a:path w="742950" h="824864">
                  <a:moveTo>
                    <a:pt x="702056" y="94310"/>
                  </a:moveTo>
                  <a:lnTo>
                    <a:pt x="701382" y="94310"/>
                  </a:lnTo>
                  <a:lnTo>
                    <a:pt x="701332" y="93637"/>
                  </a:lnTo>
                  <a:lnTo>
                    <a:pt x="700659" y="93637"/>
                  </a:lnTo>
                  <a:lnTo>
                    <a:pt x="700659" y="94805"/>
                  </a:lnTo>
                  <a:lnTo>
                    <a:pt x="700887" y="94983"/>
                  </a:lnTo>
                  <a:lnTo>
                    <a:pt x="702056" y="94983"/>
                  </a:lnTo>
                  <a:lnTo>
                    <a:pt x="702056" y="94399"/>
                  </a:lnTo>
                  <a:close/>
                </a:path>
                <a:path w="742950" h="824864">
                  <a:moveTo>
                    <a:pt x="723849" y="241998"/>
                  </a:moveTo>
                  <a:lnTo>
                    <a:pt x="723176" y="241998"/>
                  </a:lnTo>
                  <a:lnTo>
                    <a:pt x="723176" y="242455"/>
                  </a:lnTo>
                  <a:lnTo>
                    <a:pt x="723176" y="243039"/>
                  </a:lnTo>
                  <a:lnTo>
                    <a:pt x="723125" y="243446"/>
                  </a:lnTo>
                  <a:lnTo>
                    <a:pt x="722680" y="243941"/>
                  </a:lnTo>
                  <a:lnTo>
                    <a:pt x="722414" y="244297"/>
                  </a:lnTo>
                  <a:lnTo>
                    <a:pt x="722858" y="244792"/>
                  </a:lnTo>
                  <a:lnTo>
                    <a:pt x="723176" y="244436"/>
                  </a:lnTo>
                  <a:lnTo>
                    <a:pt x="723671" y="243801"/>
                  </a:lnTo>
                  <a:lnTo>
                    <a:pt x="723849" y="243255"/>
                  </a:lnTo>
                  <a:lnTo>
                    <a:pt x="723849" y="241998"/>
                  </a:lnTo>
                  <a:close/>
                </a:path>
                <a:path w="742950" h="824864">
                  <a:moveTo>
                    <a:pt x="742492" y="677430"/>
                  </a:moveTo>
                  <a:lnTo>
                    <a:pt x="742264" y="676617"/>
                  </a:lnTo>
                  <a:lnTo>
                    <a:pt x="742048" y="675855"/>
                  </a:lnTo>
                  <a:lnTo>
                    <a:pt x="741235" y="675360"/>
                  </a:lnTo>
                  <a:lnTo>
                    <a:pt x="740460" y="675589"/>
                  </a:lnTo>
                  <a:lnTo>
                    <a:pt x="739698" y="675805"/>
                  </a:lnTo>
                  <a:lnTo>
                    <a:pt x="739203" y="676579"/>
                  </a:lnTo>
                  <a:lnTo>
                    <a:pt x="739432" y="677392"/>
                  </a:lnTo>
                  <a:lnTo>
                    <a:pt x="739609" y="678154"/>
                  </a:lnTo>
                  <a:lnTo>
                    <a:pt x="740422" y="678649"/>
                  </a:lnTo>
                  <a:lnTo>
                    <a:pt x="741235" y="678421"/>
                  </a:lnTo>
                  <a:lnTo>
                    <a:pt x="741997" y="678243"/>
                  </a:lnTo>
                  <a:lnTo>
                    <a:pt x="742492" y="677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856003" y="1956193"/>
              <a:ext cx="703580" cy="513715"/>
            </a:xfrm>
            <a:custGeom>
              <a:avLst/>
              <a:gdLst/>
              <a:ahLst/>
              <a:cxnLst/>
              <a:rect l="l" t="t" r="r" b="b"/>
              <a:pathLst>
                <a:path w="703580" h="513714">
                  <a:moveTo>
                    <a:pt x="901" y="351917"/>
                  </a:moveTo>
                  <a:lnTo>
                    <a:pt x="812" y="351510"/>
                  </a:lnTo>
                  <a:lnTo>
                    <a:pt x="774" y="351383"/>
                  </a:lnTo>
                  <a:lnTo>
                    <a:pt x="685" y="350888"/>
                  </a:lnTo>
                  <a:lnTo>
                    <a:pt x="0" y="351116"/>
                  </a:lnTo>
                  <a:lnTo>
                    <a:pt x="101" y="351510"/>
                  </a:lnTo>
                  <a:lnTo>
                    <a:pt x="139" y="351650"/>
                  </a:lnTo>
                  <a:lnTo>
                    <a:pt x="228" y="352107"/>
                  </a:lnTo>
                  <a:lnTo>
                    <a:pt x="901" y="351917"/>
                  </a:lnTo>
                  <a:close/>
                </a:path>
                <a:path w="703580" h="513714">
                  <a:moveTo>
                    <a:pt x="6540" y="300469"/>
                  </a:moveTo>
                  <a:lnTo>
                    <a:pt x="6515" y="299974"/>
                  </a:lnTo>
                  <a:lnTo>
                    <a:pt x="6400" y="299300"/>
                  </a:lnTo>
                  <a:lnTo>
                    <a:pt x="5727" y="299478"/>
                  </a:lnTo>
                  <a:lnTo>
                    <a:pt x="5842" y="299923"/>
                  </a:lnTo>
                  <a:lnTo>
                    <a:pt x="5549" y="299796"/>
                  </a:lnTo>
                  <a:lnTo>
                    <a:pt x="5359" y="300469"/>
                  </a:lnTo>
                  <a:lnTo>
                    <a:pt x="5854" y="300697"/>
                  </a:lnTo>
                  <a:lnTo>
                    <a:pt x="6172" y="300786"/>
                  </a:lnTo>
                  <a:lnTo>
                    <a:pt x="6311" y="300736"/>
                  </a:lnTo>
                  <a:lnTo>
                    <a:pt x="6540" y="300469"/>
                  </a:lnTo>
                  <a:close/>
                </a:path>
                <a:path w="703580" h="513714">
                  <a:moveTo>
                    <a:pt x="15811" y="327304"/>
                  </a:moveTo>
                  <a:lnTo>
                    <a:pt x="15367" y="327304"/>
                  </a:lnTo>
                  <a:lnTo>
                    <a:pt x="14909" y="327304"/>
                  </a:lnTo>
                  <a:lnTo>
                    <a:pt x="14909" y="327977"/>
                  </a:lnTo>
                  <a:lnTo>
                    <a:pt x="15367" y="327977"/>
                  </a:lnTo>
                  <a:lnTo>
                    <a:pt x="15811" y="328015"/>
                  </a:lnTo>
                  <a:lnTo>
                    <a:pt x="15811" y="327304"/>
                  </a:lnTo>
                  <a:close/>
                </a:path>
                <a:path w="703580" h="513714">
                  <a:moveTo>
                    <a:pt x="29730" y="351205"/>
                  </a:moveTo>
                  <a:lnTo>
                    <a:pt x="29641" y="350710"/>
                  </a:lnTo>
                  <a:lnTo>
                    <a:pt x="29540" y="350253"/>
                  </a:lnTo>
                  <a:lnTo>
                    <a:pt x="28867" y="350431"/>
                  </a:lnTo>
                  <a:lnTo>
                    <a:pt x="28956" y="350888"/>
                  </a:lnTo>
                  <a:lnTo>
                    <a:pt x="28956" y="351116"/>
                  </a:lnTo>
                  <a:lnTo>
                    <a:pt x="28651" y="351383"/>
                  </a:lnTo>
                  <a:lnTo>
                    <a:pt x="28956" y="352005"/>
                  </a:lnTo>
                  <a:lnTo>
                    <a:pt x="29324" y="351739"/>
                  </a:lnTo>
                  <a:lnTo>
                    <a:pt x="29730" y="351421"/>
                  </a:lnTo>
                  <a:lnTo>
                    <a:pt x="29730" y="351205"/>
                  </a:lnTo>
                  <a:close/>
                </a:path>
                <a:path w="703580" h="513714">
                  <a:moveTo>
                    <a:pt x="32385" y="125717"/>
                  </a:moveTo>
                  <a:lnTo>
                    <a:pt x="31711" y="125095"/>
                  </a:lnTo>
                  <a:lnTo>
                    <a:pt x="30086" y="125095"/>
                  </a:lnTo>
                  <a:lnTo>
                    <a:pt x="29413" y="125768"/>
                  </a:lnTo>
                  <a:lnTo>
                    <a:pt x="29413" y="126707"/>
                  </a:lnTo>
                  <a:lnTo>
                    <a:pt x="29540" y="126796"/>
                  </a:lnTo>
                  <a:lnTo>
                    <a:pt x="29730" y="127342"/>
                  </a:lnTo>
                  <a:lnTo>
                    <a:pt x="29946" y="127571"/>
                  </a:lnTo>
                  <a:lnTo>
                    <a:pt x="30264" y="127749"/>
                  </a:lnTo>
                  <a:lnTo>
                    <a:pt x="30492" y="127838"/>
                  </a:lnTo>
                  <a:lnTo>
                    <a:pt x="30632" y="128016"/>
                  </a:lnTo>
                  <a:lnTo>
                    <a:pt x="31711" y="128016"/>
                  </a:lnTo>
                  <a:lnTo>
                    <a:pt x="32385" y="127342"/>
                  </a:lnTo>
                  <a:lnTo>
                    <a:pt x="32385" y="125717"/>
                  </a:lnTo>
                  <a:close/>
                </a:path>
                <a:path w="703580" h="513714">
                  <a:moveTo>
                    <a:pt x="38417" y="284848"/>
                  </a:moveTo>
                  <a:lnTo>
                    <a:pt x="38328" y="284403"/>
                  </a:lnTo>
                  <a:lnTo>
                    <a:pt x="38277" y="284264"/>
                  </a:lnTo>
                  <a:lnTo>
                    <a:pt x="38188" y="283718"/>
                  </a:lnTo>
                  <a:lnTo>
                    <a:pt x="37515" y="283908"/>
                  </a:lnTo>
                  <a:lnTo>
                    <a:pt x="37604" y="284353"/>
                  </a:lnTo>
                  <a:lnTo>
                    <a:pt x="37604" y="284492"/>
                  </a:lnTo>
                  <a:lnTo>
                    <a:pt x="37782" y="285026"/>
                  </a:lnTo>
                  <a:lnTo>
                    <a:pt x="38417" y="284848"/>
                  </a:lnTo>
                  <a:close/>
                </a:path>
                <a:path w="703580" h="513714">
                  <a:moveTo>
                    <a:pt x="41211" y="335305"/>
                  </a:moveTo>
                  <a:lnTo>
                    <a:pt x="40894" y="335000"/>
                  </a:lnTo>
                  <a:lnTo>
                    <a:pt x="40170" y="335000"/>
                  </a:lnTo>
                  <a:lnTo>
                    <a:pt x="39852" y="335305"/>
                  </a:lnTo>
                  <a:lnTo>
                    <a:pt x="39852" y="336080"/>
                  </a:lnTo>
                  <a:lnTo>
                    <a:pt x="40170" y="336397"/>
                  </a:lnTo>
                  <a:lnTo>
                    <a:pt x="40538" y="336397"/>
                  </a:lnTo>
                  <a:lnTo>
                    <a:pt x="40894" y="336346"/>
                  </a:lnTo>
                  <a:lnTo>
                    <a:pt x="41211" y="336029"/>
                  </a:lnTo>
                  <a:lnTo>
                    <a:pt x="41211" y="335673"/>
                  </a:lnTo>
                  <a:lnTo>
                    <a:pt x="41211" y="335305"/>
                  </a:lnTo>
                  <a:close/>
                </a:path>
                <a:path w="703580" h="513714">
                  <a:moveTo>
                    <a:pt x="44716" y="316814"/>
                  </a:moveTo>
                  <a:lnTo>
                    <a:pt x="44627" y="316407"/>
                  </a:lnTo>
                  <a:lnTo>
                    <a:pt x="44538" y="316128"/>
                  </a:lnTo>
                  <a:lnTo>
                    <a:pt x="44411" y="315734"/>
                  </a:lnTo>
                  <a:lnTo>
                    <a:pt x="43776" y="315912"/>
                  </a:lnTo>
                  <a:lnTo>
                    <a:pt x="43865" y="316318"/>
                  </a:lnTo>
                  <a:lnTo>
                    <a:pt x="43916" y="316496"/>
                  </a:lnTo>
                  <a:lnTo>
                    <a:pt x="44043" y="317030"/>
                  </a:lnTo>
                  <a:lnTo>
                    <a:pt x="44716" y="316814"/>
                  </a:lnTo>
                  <a:close/>
                </a:path>
                <a:path w="703580" h="513714">
                  <a:moveTo>
                    <a:pt x="47599" y="227457"/>
                  </a:moveTo>
                  <a:lnTo>
                    <a:pt x="47421" y="226783"/>
                  </a:lnTo>
                  <a:lnTo>
                    <a:pt x="47015" y="226872"/>
                  </a:lnTo>
                  <a:lnTo>
                    <a:pt x="46837" y="226961"/>
                  </a:lnTo>
                  <a:lnTo>
                    <a:pt x="46304" y="227088"/>
                  </a:lnTo>
                  <a:lnTo>
                    <a:pt x="46482" y="227723"/>
                  </a:lnTo>
                  <a:lnTo>
                    <a:pt x="46926" y="227634"/>
                  </a:lnTo>
                  <a:lnTo>
                    <a:pt x="47193" y="227545"/>
                  </a:lnTo>
                  <a:lnTo>
                    <a:pt x="47599" y="227457"/>
                  </a:lnTo>
                  <a:close/>
                </a:path>
                <a:path w="703580" h="513714">
                  <a:moveTo>
                    <a:pt x="66967" y="88138"/>
                  </a:moveTo>
                  <a:lnTo>
                    <a:pt x="66332" y="87452"/>
                  </a:lnTo>
                  <a:lnTo>
                    <a:pt x="64719" y="87452"/>
                  </a:lnTo>
                  <a:lnTo>
                    <a:pt x="64046" y="88176"/>
                  </a:lnTo>
                  <a:lnTo>
                    <a:pt x="64046" y="88938"/>
                  </a:lnTo>
                  <a:lnTo>
                    <a:pt x="64046" y="89750"/>
                  </a:lnTo>
                  <a:lnTo>
                    <a:pt x="64719" y="90424"/>
                  </a:lnTo>
                  <a:lnTo>
                    <a:pt x="66332" y="90424"/>
                  </a:lnTo>
                  <a:lnTo>
                    <a:pt x="66967" y="89750"/>
                  </a:lnTo>
                  <a:lnTo>
                    <a:pt x="66967" y="88138"/>
                  </a:lnTo>
                  <a:close/>
                </a:path>
                <a:path w="703580" h="513714">
                  <a:moveTo>
                    <a:pt x="82956" y="227863"/>
                  </a:moveTo>
                  <a:lnTo>
                    <a:pt x="82727" y="227228"/>
                  </a:lnTo>
                  <a:lnTo>
                    <a:pt x="82321" y="227317"/>
                  </a:lnTo>
                  <a:lnTo>
                    <a:pt x="81788" y="227457"/>
                  </a:lnTo>
                  <a:lnTo>
                    <a:pt x="81330" y="227584"/>
                  </a:lnTo>
                  <a:lnTo>
                    <a:pt x="81559" y="228219"/>
                  </a:lnTo>
                  <a:lnTo>
                    <a:pt x="81965" y="228130"/>
                  </a:lnTo>
                  <a:lnTo>
                    <a:pt x="82499" y="227990"/>
                  </a:lnTo>
                  <a:lnTo>
                    <a:pt x="82956" y="227863"/>
                  </a:lnTo>
                  <a:close/>
                </a:path>
                <a:path w="703580" h="513714">
                  <a:moveTo>
                    <a:pt x="97548" y="325005"/>
                  </a:moveTo>
                  <a:lnTo>
                    <a:pt x="96875" y="324370"/>
                  </a:lnTo>
                  <a:lnTo>
                    <a:pt x="95250" y="324370"/>
                  </a:lnTo>
                  <a:lnTo>
                    <a:pt x="94576" y="325005"/>
                  </a:lnTo>
                  <a:lnTo>
                    <a:pt x="94576" y="326618"/>
                  </a:lnTo>
                  <a:lnTo>
                    <a:pt x="95250" y="327304"/>
                  </a:lnTo>
                  <a:lnTo>
                    <a:pt x="96062" y="327304"/>
                  </a:lnTo>
                  <a:lnTo>
                    <a:pt x="96875" y="327304"/>
                  </a:lnTo>
                  <a:lnTo>
                    <a:pt x="97548" y="326618"/>
                  </a:lnTo>
                  <a:lnTo>
                    <a:pt x="97548" y="325005"/>
                  </a:lnTo>
                  <a:close/>
                </a:path>
                <a:path w="703580" h="513714">
                  <a:moveTo>
                    <a:pt x="98983" y="241503"/>
                  </a:moveTo>
                  <a:lnTo>
                    <a:pt x="98361" y="240830"/>
                  </a:lnTo>
                  <a:lnTo>
                    <a:pt x="96685" y="240830"/>
                  </a:lnTo>
                  <a:lnTo>
                    <a:pt x="96012" y="241503"/>
                  </a:lnTo>
                  <a:lnTo>
                    <a:pt x="96012" y="243116"/>
                  </a:lnTo>
                  <a:lnTo>
                    <a:pt x="96685" y="243751"/>
                  </a:lnTo>
                  <a:lnTo>
                    <a:pt x="98310" y="243751"/>
                  </a:lnTo>
                  <a:lnTo>
                    <a:pt x="98983" y="243116"/>
                  </a:lnTo>
                  <a:lnTo>
                    <a:pt x="98983" y="242316"/>
                  </a:lnTo>
                  <a:lnTo>
                    <a:pt x="98983" y="241503"/>
                  </a:lnTo>
                  <a:close/>
                </a:path>
                <a:path w="703580" h="513714">
                  <a:moveTo>
                    <a:pt x="113080" y="206971"/>
                  </a:moveTo>
                  <a:lnTo>
                    <a:pt x="112179" y="206971"/>
                  </a:lnTo>
                  <a:lnTo>
                    <a:pt x="112179" y="207645"/>
                  </a:lnTo>
                  <a:lnTo>
                    <a:pt x="112636" y="207645"/>
                  </a:lnTo>
                  <a:lnTo>
                    <a:pt x="113080" y="207645"/>
                  </a:lnTo>
                  <a:lnTo>
                    <a:pt x="113080" y="206971"/>
                  </a:lnTo>
                  <a:close/>
                </a:path>
                <a:path w="703580" h="513714">
                  <a:moveTo>
                    <a:pt x="113309" y="251129"/>
                  </a:moveTo>
                  <a:lnTo>
                    <a:pt x="113131" y="250317"/>
                  </a:lnTo>
                  <a:lnTo>
                    <a:pt x="112534" y="250456"/>
                  </a:lnTo>
                  <a:lnTo>
                    <a:pt x="112534" y="250863"/>
                  </a:lnTo>
                  <a:lnTo>
                    <a:pt x="112141" y="251002"/>
                  </a:lnTo>
                  <a:lnTo>
                    <a:pt x="112318" y="251587"/>
                  </a:lnTo>
                  <a:lnTo>
                    <a:pt x="112763" y="251498"/>
                  </a:lnTo>
                  <a:lnTo>
                    <a:pt x="113169" y="251358"/>
                  </a:lnTo>
                  <a:lnTo>
                    <a:pt x="113309" y="251129"/>
                  </a:lnTo>
                  <a:close/>
                </a:path>
                <a:path w="703580" h="513714">
                  <a:moveTo>
                    <a:pt x="123621" y="130581"/>
                  </a:moveTo>
                  <a:lnTo>
                    <a:pt x="122948" y="129946"/>
                  </a:lnTo>
                  <a:lnTo>
                    <a:pt x="121323" y="129946"/>
                  </a:lnTo>
                  <a:lnTo>
                    <a:pt x="120688" y="130632"/>
                  </a:lnTo>
                  <a:lnTo>
                    <a:pt x="120688" y="132245"/>
                  </a:lnTo>
                  <a:lnTo>
                    <a:pt x="121323" y="132880"/>
                  </a:lnTo>
                  <a:lnTo>
                    <a:pt x="122135" y="132880"/>
                  </a:lnTo>
                  <a:lnTo>
                    <a:pt x="122948" y="132880"/>
                  </a:lnTo>
                  <a:lnTo>
                    <a:pt x="123621" y="132207"/>
                  </a:lnTo>
                  <a:lnTo>
                    <a:pt x="123621" y="130581"/>
                  </a:lnTo>
                  <a:close/>
                </a:path>
                <a:path w="703580" h="513714">
                  <a:moveTo>
                    <a:pt x="127762" y="219621"/>
                  </a:moveTo>
                  <a:lnTo>
                    <a:pt x="127673" y="219214"/>
                  </a:lnTo>
                  <a:lnTo>
                    <a:pt x="127622" y="218808"/>
                  </a:lnTo>
                  <a:lnTo>
                    <a:pt x="127038" y="218948"/>
                  </a:lnTo>
                  <a:lnTo>
                    <a:pt x="127038" y="219354"/>
                  </a:lnTo>
                  <a:lnTo>
                    <a:pt x="126682" y="219481"/>
                  </a:lnTo>
                  <a:lnTo>
                    <a:pt x="126822" y="220116"/>
                  </a:lnTo>
                  <a:lnTo>
                    <a:pt x="127215" y="219976"/>
                  </a:lnTo>
                  <a:lnTo>
                    <a:pt x="127673" y="219849"/>
                  </a:lnTo>
                  <a:lnTo>
                    <a:pt x="127762" y="219621"/>
                  </a:lnTo>
                  <a:close/>
                </a:path>
                <a:path w="703580" h="513714">
                  <a:moveTo>
                    <a:pt x="174320" y="193014"/>
                  </a:moveTo>
                  <a:lnTo>
                    <a:pt x="174193" y="192608"/>
                  </a:lnTo>
                  <a:lnTo>
                    <a:pt x="174104" y="192252"/>
                  </a:lnTo>
                  <a:lnTo>
                    <a:pt x="174015" y="191846"/>
                  </a:lnTo>
                  <a:lnTo>
                    <a:pt x="173875" y="191490"/>
                  </a:lnTo>
                  <a:lnTo>
                    <a:pt x="173786" y="191033"/>
                  </a:lnTo>
                  <a:lnTo>
                    <a:pt x="173113" y="191223"/>
                  </a:lnTo>
                  <a:lnTo>
                    <a:pt x="173202" y="191668"/>
                  </a:lnTo>
                  <a:lnTo>
                    <a:pt x="173291" y="192024"/>
                  </a:lnTo>
                  <a:lnTo>
                    <a:pt x="173380" y="192430"/>
                  </a:lnTo>
                  <a:lnTo>
                    <a:pt x="173469" y="192798"/>
                  </a:lnTo>
                  <a:lnTo>
                    <a:pt x="173647" y="193192"/>
                  </a:lnTo>
                  <a:lnTo>
                    <a:pt x="174320" y="193014"/>
                  </a:lnTo>
                  <a:close/>
                </a:path>
                <a:path w="703580" h="513714">
                  <a:moveTo>
                    <a:pt x="176618" y="83540"/>
                  </a:moveTo>
                  <a:lnTo>
                    <a:pt x="176263" y="83312"/>
                  </a:lnTo>
                  <a:lnTo>
                    <a:pt x="175806" y="83045"/>
                  </a:lnTo>
                  <a:lnTo>
                    <a:pt x="175310" y="82778"/>
                  </a:lnTo>
                  <a:lnTo>
                    <a:pt x="174866" y="82461"/>
                  </a:lnTo>
                  <a:lnTo>
                    <a:pt x="174459" y="82232"/>
                  </a:lnTo>
                  <a:lnTo>
                    <a:pt x="174142" y="82816"/>
                  </a:lnTo>
                  <a:lnTo>
                    <a:pt x="174510" y="83045"/>
                  </a:lnTo>
                  <a:lnTo>
                    <a:pt x="174955" y="83312"/>
                  </a:lnTo>
                  <a:lnTo>
                    <a:pt x="175450" y="83591"/>
                  </a:lnTo>
                  <a:lnTo>
                    <a:pt x="175895" y="83858"/>
                  </a:lnTo>
                  <a:lnTo>
                    <a:pt x="176301" y="84124"/>
                  </a:lnTo>
                  <a:lnTo>
                    <a:pt x="176618" y="83540"/>
                  </a:lnTo>
                  <a:close/>
                </a:path>
                <a:path w="703580" h="513714">
                  <a:moveTo>
                    <a:pt x="231292" y="312762"/>
                  </a:moveTo>
                  <a:lnTo>
                    <a:pt x="230619" y="312127"/>
                  </a:lnTo>
                  <a:lnTo>
                    <a:pt x="229806" y="312127"/>
                  </a:lnTo>
                  <a:lnTo>
                    <a:pt x="228993" y="312127"/>
                  </a:lnTo>
                  <a:lnTo>
                    <a:pt x="228320" y="312801"/>
                  </a:lnTo>
                  <a:lnTo>
                    <a:pt x="228320" y="314375"/>
                  </a:lnTo>
                  <a:lnTo>
                    <a:pt x="228993" y="315048"/>
                  </a:lnTo>
                  <a:lnTo>
                    <a:pt x="230619" y="315048"/>
                  </a:lnTo>
                  <a:lnTo>
                    <a:pt x="231241" y="314375"/>
                  </a:lnTo>
                  <a:lnTo>
                    <a:pt x="231241" y="313563"/>
                  </a:lnTo>
                  <a:lnTo>
                    <a:pt x="231292" y="312762"/>
                  </a:lnTo>
                  <a:close/>
                </a:path>
                <a:path w="703580" h="513714">
                  <a:moveTo>
                    <a:pt x="241642" y="179743"/>
                  </a:moveTo>
                  <a:lnTo>
                    <a:pt x="241427" y="178968"/>
                  </a:lnTo>
                  <a:lnTo>
                    <a:pt x="240652" y="178968"/>
                  </a:lnTo>
                  <a:lnTo>
                    <a:pt x="240436" y="179070"/>
                  </a:lnTo>
                  <a:lnTo>
                    <a:pt x="239483" y="179374"/>
                  </a:lnTo>
                  <a:lnTo>
                    <a:pt x="239750" y="180327"/>
                  </a:lnTo>
                  <a:lnTo>
                    <a:pt x="240436" y="180187"/>
                  </a:lnTo>
                  <a:lnTo>
                    <a:pt x="240703" y="180149"/>
                  </a:lnTo>
                  <a:lnTo>
                    <a:pt x="240931" y="180098"/>
                  </a:lnTo>
                  <a:lnTo>
                    <a:pt x="241147" y="180009"/>
                  </a:lnTo>
                  <a:lnTo>
                    <a:pt x="241642" y="179743"/>
                  </a:lnTo>
                  <a:close/>
                </a:path>
                <a:path w="703580" h="513714">
                  <a:moveTo>
                    <a:pt x="259435" y="261670"/>
                  </a:moveTo>
                  <a:lnTo>
                    <a:pt x="259308" y="261086"/>
                  </a:lnTo>
                  <a:lnTo>
                    <a:pt x="259168" y="260540"/>
                  </a:lnTo>
                  <a:lnTo>
                    <a:pt x="258889" y="260400"/>
                  </a:lnTo>
                  <a:lnTo>
                    <a:pt x="258216" y="260540"/>
                  </a:lnTo>
                  <a:lnTo>
                    <a:pt x="257810" y="260680"/>
                  </a:lnTo>
                  <a:lnTo>
                    <a:pt x="258000" y="261353"/>
                  </a:lnTo>
                  <a:lnTo>
                    <a:pt x="258597" y="261162"/>
                  </a:lnTo>
                  <a:lnTo>
                    <a:pt x="258800" y="261848"/>
                  </a:lnTo>
                  <a:lnTo>
                    <a:pt x="259435" y="261670"/>
                  </a:lnTo>
                  <a:close/>
                </a:path>
                <a:path w="703580" h="513714">
                  <a:moveTo>
                    <a:pt x="281635" y="195084"/>
                  </a:moveTo>
                  <a:lnTo>
                    <a:pt x="281495" y="194678"/>
                  </a:lnTo>
                  <a:lnTo>
                    <a:pt x="281368" y="194144"/>
                  </a:lnTo>
                  <a:lnTo>
                    <a:pt x="281228" y="193687"/>
                  </a:lnTo>
                  <a:lnTo>
                    <a:pt x="280606" y="193878"/>
                  </a:lnTo>
                  <a:lnTo>
                    <a:pt x="280695" y="194322"/>
                  </a:lnTo>
                  <a:lnTo>
                    <a:pt x="280822" y="194868"/>
                  </a:lnTo>
                  <a:lnTo>
                    <a:pt x="280962" y="195275"/>
                  </a:lnTo>
                  <a:lnTo>
                    <a:pt x="281635" y="195084"/>
                  </a:lnTo>
                  <a:close/>
                </a:path>
                <a:path w="703580" h="513714">
                  <a:moveTo>
                    <a:pt x="293395" y="291376"/>
                  </a:moveTo>
                  <a:lnTo>
                    <a:pt x="292620" y="291376"/>
                  </a:lnTo>
                  <a:lnTo>
                    <a:pt x="291858" y="291376"/>
                  </a:lnTo>
                  <a:lnTo>
                    <a:pt x="291858" y="292595"/>
                  </a:lnTo>
                  <a:lnTo>
                    <a:pt x="293395" y="292595"/>
                  </a:lnTo>
                  <a:lnTo>
                    <a:pt x="293395" y="291376"/>
                  </a:lnTo>
                  <a:close/>
                </a:path>
                <a:path w="703580" h="513714">
                  <a:moveTo>
                    <a:pt x="298437" y="238620"/>
                  </a:moveTo>
                  <a:lnTo>
                    <a:pt x="298297" y="237947"/>
                  </a:lnTo>
                  <a:lnTo>
                    <a:pt x="298259" y="237807"/>
                  </a:lnTo>
                  <a:lnTo>
                    <a:pt x="298208" y="237629"/>
                  </a:lnTo>
                  <a:lnTo>
                    <a:pt x="298157" y="237490"/>
                  </a:lnTo>
                  <a:lnTo>
                    <a:pt x="298119" y="237312"/>
                  </a:lnTo>
                  <a:lnTo>
                    <a:pt x="297980" y="237223"/>
                  </a:lnTo>
                  <a:lnTo>
                    <a:pt x="297853" y="237083"/>
                  </a:lnTo>
                  <a:lnTo>
                    <a:pt x="297802" y="236956"/>
                  </a:lnTo>
                  <a:lnTo>
                    <a:pt x="297624" y="236728"/>
                  </a:lnTo>
                  <a:lnTo>
                    <a:pt x="297268" y="236816"/>
                  </a:lnTo>
                  <a:lnTo>
                    <a:pt x="297218" y="237045"/>
                  </a:lnTo>
                  <a:lnTo>
                    <a:pt x="297218" y="237401"/>
                  </a:lnTo>
                  <a:lnTo>
                    <a:pt x="297129" y="237540"/>
                  </a:lnTo>
                  <a:lnTo>
                    <a:pt x="297078" y="237667"/>
                  </a:lnTo>
                  <a:lnTo>
                    <a:pt x="297129" y="237858"/>
                  </a:lnTo>
                  <a:lnTo>
                    <a:pt x="297167" y="237985"/>
                  </a:lnTo>
                  <a:lnTo>
                    <a:pt x="297218" y="238163"/>
                  </a:lnTo>
                  <a:lnTo>
                    <a:pt x="297218" y="238302"/>
                  </a:lnTo>
                  <a:lnTo>
                    <a:pt x="297357" y="238937"/>
                  </a:lnTo>
                  <a:lnTo>
                    <a:pt x="298437" y="238620"/>
                  </a:lnTo>
                  <a:close/>
                </a:path>
                <a:path w="703580" h="513714">
                  <a:moveTo>
                    <a:pt x="308343" y="101688"/>
                  </a:moveTo>
                  <a:lnTo>
                    <a:pt x="307441" y="101688"/>
                  </a:lnTo>
                  <a:lnTo>
                    <a:pt x="307441" y="102362"/>
                  </a:lnTo>
                  <a:lnTo>
                    <a:pt x="307886" y="102362"/>
                  </a:lnTo>
                  <a:lnTo>
                    <a:pt x="308343" y="102362"/>
                  </a:lnTo>
                  <a:lnTo>
                    <a:pt x="308343" y="101688"/>
                  </a:lnTo>
                  <a:close/>
                </a:path>
                <a:path w="703580" h="513714">
                  <a:moveTo>
                    <a:pt x="316039" y="97231"/>
                  </a:moveTo>
                  <a:lnTo>
                    <a:pt x="315099" y="96367"/>
                  </a:lnTo>
                  <a:lnTo>
                    <a:pt x="314960" y="96240"/>
                  </a:lnTo>
                  <a:lnTo>
                    <a:pt x="314731" y="96240"/>
                  </a:lnTo>
                  <a:lnTo>
                    <a:pt x="314604" y="96367"/>
                  </a:lnTo>
                  <a:lnTo>
                    <a:pt x="314198" y="96050"/>
                  </a:lnTo>
                  <a:lnTo>
                    <a:pt x="313563" y="96507"/>
                  </a:lnTo>
                  <a:lnTo>
                    <a:pt x="313791" y="97091"/>
                  </a:lnTo>
                  <a:lnTo>
                    <a:pt x="314325" y="98348"/>
                  </a:lnTo>
                  <a:lnTo>
                    <a:pt x="316039" y="97231"/>
                  </a:lnTo>
                  <a:close/>
                </a:path>
                <a:path w="703580" h="513714">
                  <a:moveTo>
                    <a:pt x="319874" y="461035"/>
                  </a:moveTo>
                  <a:lnTo>
                    <a:pt x="318477" y="461035"/>
                  </a:lnTo>
                  <a:lnTo>
                    <a:pt x="318477" y="462114"/>
                  </a:lnTo>
                  <a:lnTo>
                    <a:pt x="319189" y="462114"/>
                  </a:lnTo>
                  <a:lnTo>
                    <a:pt x="319874" y="462114"/>
                  </a:lnTo>
                  <a:lnTo>
                    <a:pt x="319874" y="461035"/>
                  </a:lnTo>
                  <a:close/>
                </a:path>
                <a:path w="703580" h="513714">
                  <a:moveTo>
                    <a:pt x="336804" y="237401"/>
                  </a:moveTo>
                  <a:lnTo>
                    <a:pt x="336575" y="236728"/>
                  </a:lnTo>
                  <a:lnTo>
                    <a:pt x="336169" y="236816"/>
                  </a:lnTo>
                  <a:lnTo>
                    <a:pt x="335635" y="236956"/>
                  </a:lnTo>
                  <a:lnTo>
                    <a:pt x="335178" y="237045"/>
                  </a:lnTo>
                  <a:lnTo>
                    <a:pt x="335407" y="237718"/>
                  </a:lnTo>
                  <a:lnTo>
                    <a:pt x="335813" y="237629"/>
                  </a:lnTo>
                  <a:lnTo>
                    <a:pt x="336346" y="237490"/>
                  </a:lnTo>
                  <a:lnTo>
                    <a:pt x="336804" y="237401"/>
                  </a:lnTo>
                  <a:close/>
                </a:path>
                <a:path w="703580" h="513714">
                  <a:moveTo>
                    <a:pt x="337248" y="338683"/>
                  </a:moveTo>
                  <a:lnTo>
                    <a:pt x="337159" y="338277"/>
                  </a:lnTo>
                  <a:lnTo>
                    <a:pt x="336931" y="337337"/>
                  </a:lnTo>
                  <a:lnTo>
                    <a:pt x="336664" y="336435"/>
                  </a:lnTo>
                  <a:lnTo>
                    <a:pt x="336435" y="335495"/>
                  </a:lnTo>
                  <a:lnTo>
                    <a:pt x="336346" y="335038"/>
                  </a:lnTo>
                  <a:lnTo>
                    <a:pt x="335673" y="335267"/>
                  </a:lnTo>
                  <a:lnTo>
                    <a:pt x="335762" y="335673"/>
                  </a:lnTo>
                  <a:lnTo>
                    <a:pt x="335991" y="336613"/>
                  </a:lnTo>
                  <a:lnTo>
                    <a:pt x="336257" y="337515"/>
                  </a:lnTo>
                  <a:lnTo>
                    <a:pt x="336486" y="338467"/>
                  </a:lnTo>
                  <a:lnTo>
                    <a:pt x="336575" y="338912"/>
                  </a:lnTo>
                  <a:lnTo>
                    <a:pt x="337248" y="338683"/>
                  </a:lnTo>
                  <a:close/>
                </a:path>
                <a:path w="703580" h="513714">
                  <a:moveTo>
                    <a:pt x="342252" y="422681"/>
                  </a:moveTo>
                  <a:lnTo>
                    <a:pt x="342163" y="422236"/>
                  </a:lnTo>
                  <a:lnTo>
                    <a:pt x="342023" y="421690"/>
                  </a:lnTo>
                  <a:lnTo>
                    <a:pt x="341884" y="421246"/>
                  </a:lnTo>
                  <a:lnTo>
                    <a:pt x="341261" y="421424"/>
                  </a:lnTo>
                  <a:lnTo>
                    <a:pt x="341350" y="421881"/>
                  </a:lnTo>
                  <a:lnTo>
                    <a:pt x="341490" y="422414"/>
                  </a:lnTo>
                  <a:lnTo>
                    <a:pt x="341579" y="422821"/>
                  </a:lnTo>
                  <a:lnTo>
                    <a:pt x="342252" y="422681"/>
                  </a:lnTo>
                  <a:close/>
                </a:path>
                <a:path w="703580" h="513714">
                  <a:moveTo>
                    <a:pt x="347738" y="337781"/>
                  </a:moveTo>
                  <a:lnTo>
                    <a:pt x="347649" y="337337"/>
                  </a:lnTo>
                  <a:lnTo>
                    <a:pt x="347522" y="336791"/>
                  </a:lnTo>
                  <a:lnTo>
                    <a:pt x="347383" y="336346"/>
                  </a:lnTo>
                  <a:lnTo>
                    <a:pt x="346710" y="336524"/>
                  </a:lnTo>
                  <a:lnTo>
                    <a:pt x="346837" y="336981"/>
                  </a:lnTo>
                  <a:lnTo>
                    <a:pt x="346976" y="337515"/>
                  </a:lnTo>
                  <a:lnTo>
                    <a:pt x="347116" y="337972"/>
                  </a:lnTo>
                  <a:lnTo>
                    <a:pt x="347738" y="337781"/>
                  </a:lnTo>
                  <a:close/>
                </a:path>
                <a:path w="703580" h="513714">
                  <a:moveTo>
                    <a:pt x="358825" y="367271"/>
                  </a:moveTo>
                  <a:lnTo>
                    <a:pt x="358241" y="366420"/>
                  </a:lnTo>
                  <a:lnTo>
                    <a:pt x="357339" y="366458"/>
                  </a:lnTo>
                  <a:lnTo>
                    <a:pt x="356616" y="366509"/>
                  </a:lnTo>
                  <a:lnTo>
                    <a:pt x="356616" y="367677"/>
                  </a:lnTo>
                  <a:lnTo>
                    <a:pt x="357339" y="367626"/>
                  </a:lnTo>
                  <a:lnTo>
                    <a:pt x="357835" y="368211"/>
                  </a:lnTo>
                  <a:lnTo>
                    <a:pt x="358140" y="368490"/>
                  </a:lnTo>
                  <a:lnTo>
                    <a:pt x="358457" y="368439"/>
                  </a:lnTo>
                  <a:lnTo>
                    <a:pt x="358546" y="368122"/>
                  </a:lnTo>
                  <a:lnTo>
                    <a:pt x="358825" y="367271"/>
                  </a:lnTo>
                  <a:close/>
                </a:path>
                <a:path w="703580" h="513714">
                  <a:moveTo>
                    <a:pt x="360845" y="113296"/>
                  </a:moveTo>
                  <a:lnTo>
                    <a:pt x="360260" y="112941"/>
                  </a:lnTo>
                  <a:lnTo>
                    <a:pt x="360032" y="113296"/>
                  </a:lnTo>
                  <a:lnTo>
                    <a:pt x="359765" y="113741"/>
                  </a:lnTo>
                  <a:lnTo>
                    <a:pt x="359625" y="114020"/>
                  </a:lnTo>
                  <a:lnTo>
                    <a:pt x="359410" y="114376"/>
                  </a:lnTo>
                  <a:lnTo>
                    <a:pt x="359994" y="114731"/>
                  </a:lnTo>
                  <a:lnTo>
                    <a:pt x="360222" y="114376"/>
                  </a:lnTo>
                  <a:lnTo>
                    <a:pt x="360349" y="114109"/>
                  </a:lnTo>
                  <a:lnTo>
                    <a:pt x="360629" y="113652"/>
                  </a:lnTo>
                  <a:lnTo>
                    <a:pt x="360845" y="113296"/>
                  </a:lnTo>
                  <a:close/>
                </a:path>
                <a:path w="703580" h="513714">
                  <a:moveTo>
                    <a:pt x="364274" y="353187"/>
                  </a:moveTo>
                  <a:lnTo>
                    <a:pt x="364185" y="352780"/>
                  </a:lnTo>
                  <a:lnTo>
                    <a:pt x="364045" y="352234"/>
                  </a:lnTo>
                  <a:lnTo>
                    <a:pt x="363905" y="351790"/>
                  </a:lnTo>
                  <a:lnTo>
                    <a:pt x="363283" y="351967"/>
                  </a:lnTo>
                  <a:lnTo>
                    <a:pt x="363372" y="352412"/>
                  </a:lnTo>
                  <a:lnTo>
                    <a:pt x="363499" y="352958"/>
                  </a:lnTo>
                  <a:lnTo>
                    <a:pt x="363601" y="353364"/>
                  </a:lnTo>
                  <a:lnTo>
                    <a:pt x="364274" y="353187"/>
                  </a:lnTo>
                  <a:close/>
                </a:path>
                <a:path w="703580" h="513714">
                  <a:moveTo>
                    <a:pt x="366433" y="490385"/>
                  </a:moveTo>
                  <a:lnTo>
                    <a:pt x="365760" y="489712"/>
                  </a:lnTo>
                  <a:lnTo>
                    <a:pt x="364134" y="489712"/>
                  </a:lnTo>
                  <a:lnTo>
                    <a:pt x="363461" y="490385"/>
                  </a:lnTo>
                  <a:lnTo>
                    <a:pt x="363461" y="492010"/>
                  </a:lnTo>
                  <a:lnTo>
                    <a:pt x="364134" y="492683"/>
                  </a:lnTo>
                  <a:lnTo>
                    <a:pt x="364947" y="492683"/>
                  </a:lnTo>
                  <a:lnTo>
                    <a:pt x="365760" y="492683"/>
                  </a:lnTo>
                  <a:lnTo>
                    <a:pt x="366433" y="492010"/>
                  </a:lnTo>
                  <a:lnTo>
                    <a:pt x="366433" y="490385"/>
                  </a:lnTo>
                  <a:close/>
                </a:path>
                <a:path w="703580" h="513714">
                  <a:moveTo>
                    <a:pt x="375031" y="512889"/>
                  </a:moveTo>
                  <a:lnTo>
                    <a:pt x="374853" y="512089"/>
                  </a:lnTo>
                  <a:lnTo>
                    <a:pt x="374040" y="511632"/>
                  </a:lnTo>
                  <a:lnTo>
                    <a:pt x="372732" y="512000"/>
                  </a:lnTo>
                  <a:lnTo>
                    <a:pt x="372427" y="512394"/>
                  </a:lnTo>
                  <a:lnTo>
                    <a:pt x="372287" y="512851"/>
                  </a:lnTo>
                  <a:lnTo>
                    <a:pt x="374091" y="513118"/>
                  </a:lnTo>
                  <a:lnTo>
                    <a:pt x="374942" y="513257"/>
                  </a:lnTo>
                  <a:lnTo>
                    <a:pt x="374992" y="513118"/>
                  </a:lnTo>
                  <a:lnTo>
                    <a:pt x="375031" y="512889"/>
                  </a:lnTo>
                  <a:close/>
                </a:path>
                <a:path w="703580" h="513714">
                  <a:moveTo>
                    <a:pt x="375031" y="475576"/>
                  </a:moveTo>
                  <a:lnTo>
                    <a:pt x="374942" y="475170"/>
                  </a:lnTo>
                  <a:lnTo>
                    <a:pt x="374802" y="474637"/>
                  </a:lnTo>
                  <a:lnTo>
                    <a:pt x="374675" y="474179"/>
                  </a:lnTo>
                  <a:lnTo>
                    <a:pt x="374040" y="474357"/>
                  </a:lnTo>
                  <a:lnTo>
                    <a:pt x="374129" y="474814"/>
                  </a:lnTo>
                  <a:lnTo>
                    <a:pt x="374269" y="475348"/>
                  </a:lnTo>
                  <a:lnTo>
                    <a:pt x="374408" y="475805"/>
                  </a:lnTo>
                  <a:lnTo>
                    <a:pt x="375031" y="475576"/>
                  </a:lnTo>
                  <a:close/>
                </a:path>
                <a:path w="703580" h="513714">
                  <a:moveTo>
                    <a:pt x="383362" y="274904"/>
                  </a:moveTo>
                  <a:lnTo>
                    <a:pt x="383273" y="274497"/>
                  </a:lnTo>
                  <a:lnTo>
                    <a:pt x="383133" y="273951"/>
                  </a:lnTo>
                  <a:lnTo>
                    <a:pt x="383006" y="273367"/>
                  </a:lnTo>
                  <a:lnTo>
                    <a:pt x="382828" y="272834"/>
                  </a:lnTo>
                  <a:lnTo>
                    <a:pt x="382739" y="272376"/>
                  </a:lnTo>
                  <a:lnTo>
                    <a:pt x="382054" y="272554"/>
                  </a:lnTo>
                  <a:lnTo>
                    <a:pt x="382143" y="273011"/>
                  </a:lnTo>
                  <a:lnTo>
                    <a:pt x="382282" y="273545"/>
                  </a:lnTo>
                  <a:lnTo>
                    <a:pt x="382422" y="274129"/>
                  </a:lnTo>
                  <a:lnTo>
                    <a:pt x="382549" y="274675"/>
                  </a:lnTo>
                  <a:lnTo>
                    <a:pt x="382739" y="275082"/>
                  </a:lnTo>
                  <a:lnTo>
                    <a:pt x="383362" y="274904"/>
                  </a:lnTo>
                  <a:close/>
                </a:path>
                <a:path w="703580" h="513714">
                  <a:moveTo>
                    <a:pt x="392823" y="9944"/>
                  </a:moveTo>
                  <a:lnTo>
                    <a:pt x="392734" y="9182"/>
                  </a:lnTo>
                  <a:lnTo>
                    <a:pt x="392734" y="8775"/>
                  </a:lnTo>
                  <a:lnTo>
                    <a:pt x="392049" y="8775"/>
                  </a:lnTo>
                  <a:lnTo>
                    <a:pt x="392049" y="9182"/>
                  </a:lnTo>
                  <a:lnTo>
                    <a:pt x="391871" y="9486"/>
                  </a:lnTo>
                  <a:lnTo>
                    <a:pt x="391655" y="9677"/>
                  </a:lnTo>
                  <a:lnTo>
                    <a:pt x="391337" y="9677"/>
                  </a:lnTo>
                  <a:lnTo>
                    <a:pt x="390880" y="9804"/>
                  </a:lnTo>
                  <a:lnTo>
                    <a:pt x="391058" y="10477"/>
                  </a:lnTo>
                  <a:lnTo>
                    <a:pt x="391515" y="10350"/>
                  </a:lnTo>
                  <a:lnTo>
                    <a:pt x="392188" y="10172"/>
                  </a:lnTo>
                  <a:lnTo>
                    <a:pt x="392823" y="9944"/>
                  </a:lnTo>
                  <a:close/>
                </a:path>
                <a:path w="703580" h="513714">
                  <a:moveTo>
                    <a:pt x="393852" y="104698"/>
                  </a:moveTo>
                  <a:lnTo>
                    <a:pt x="393268" y="104381"/>
                  </a:lnTo>
                  <a:lnTo>
                    <a:pt x="393052" y="104749"/>
                  </a:lnTo>
                  <a:lnTo>
                    <a:pt x="392772" y="105194"/>
                  </a:lnTo>
                  <a:lnTo>
                    <a:pt x="392645" y="105460"/>
                  </a:lnTo>
                  <a:lnTo>
                    <a:pt x="392366" y="105867"/>
                  </a:lnTo>
                  <a:lnTo>
                    <a:pt x="393001" y="106235"/>
                  </a:lnTo>
                  <a:lnTo>
                    <a:pt x="393230" y="105829"/>
                  </a:lnTo>
                  <a:lnTo>
                    <a:pt x="393496" y="105371"/>
                  </a:lnTo>
                  <a:lnTo>
                    <a:pt x="393636" y="105105"/>
                  </a:lnTo>
                  <a:lnTo>
                    <a:pt x="393852" y="104698"/>
                  </a:lnTo>
                  <a:close/>
                </a:path>
                <a:path w="703580" h="513714">
                  <a:moveTo>
                    <a:pt x="399173" y="317576"/>
                  </a:moveTo>
                  <a:lnTo>
                    <a:pt x="399034" y="316941"/>
                  </a:lnTo>
                  <a:lnTo>
                    <a:pt x="398894" y="316496"/>
                  </a:lnTo>
                  <a:lnTo>
                    <a:pt x="398221" y="316674"/>
                  </a:lnTo>
                  <a:lnTo>
                    <a:pt x="398360" y="317119"/>
                  </a:lnTo>
                  <a:lnTo>
                    <a:pt x="398449" y="317525"/>
                  </a:lnTo>
                  <a:lnTo>
                    <a:pt x="398310" y="317804"/>
                  </a:lnTo>
                  <a:lnTo>
                    <a:pt x="398132" y="318109"/>
                  </a:lnTo>
                  <a:lnTo>
                    <a:pt x="397903" y="318516"/>
                  </a:lnTo>
                  <a:lnTo>
                    <a:pt x="398500" y="318833"/>
                  </a:lnTo>
                  <a:lnTo>
                    <a:pt x="399084" y="317893"/>
                  </a:lnTo>
                  <a:lnTo>
                    <a:pt x="399173" y="317576"/>
                  </a:lnTo>
                  <a:close/>
                </a:path>
                <a:path w="703580" h="513714">
                  <a:moveTo>
                    <a:pt x="427177" y="234391"/>
                  </a:moveTo>
                  <a:lnTo>
                    <a:pt x="427050" y="233934"/>
                  </a:lnTo>
                  <a:lnTo>
                    <a:pt x="426910" y="233400"/>
                  </a:lnTo>
                  <a:lnTo>
                    <a:pt x="426770" y="232943"/>
                  </a:lnTo>
                  <a:lnTo>
                    <a:pt x="426148" y="233121"/>
                  </a:lnTo>
                  <a:lnTo>
                    <a:pt x="426237" y="233578"/>
                  </a:lnTo>
                  <a:lnTo>
                    <a:pt x="426364" y="234111"/>
                  </a:lnTo>
                  <a:lnTo>
                    <a:pt x="426504" y="234569"/>
                  </a:lnTo>
                  <a:lnTo>
                    <a:pt x="427177" y="234391"/>
                  </a:lnTo>
                  <a:close/>
                </a:path>
                <a:path w="703580" h="513714">
                  <a:moveTo>
                    <a:pt x="447217" y="381050"/>
                  </a:moveTo>
                  <a:lnTo>
                    <a:pt x="447040" y="380555"/>
                  </a:lnTo>
                  <a:lnTo>
                    <a:pt x="446722" y="380593"/>
                  </a:lnTo>
                  <a:lnTo>
                    <a:pt x="446544" y="380644"/>
                  </a:lnTo>
                  <a:lnTo>
                    <a:pt x="445287" y="379742"/>
                  </a:lnTo>
                  <a:lnTo>
                    <a:pt x="445998" y="382625"/>
                  </a:lnTo>
                  <a:lnTo>
                    <a:pt x="446684" y="381266"/>
                  </a:lnTo>
                  <a:lnTo>
                    <a:pt x="446773" y="381139"/>
                  </a:lnTo>
                  <a:lnTo>
                    <a:pt x="447217" y="381050"/>
                  </a:lnTo>
                  <a:close/>
                </a:path>
                <a:path w="703580" h="513714">
                  <a:moveTo>
                    <a:pt x="448614" y="10566"/>
                  </a:moveTo>
                  <a:lnTo>
                    <a:pt x="448525" y="10388"/>
                  </a:lnTo>
                  <a:lnTo>
                    <a:pt x="448475" y="10210"/>
                  </a:lnTo>
                  <a:lnTo>
                    <a:pt x="448208" y="9893"/>
                  </a:lnTo>
                  <a:lnTo>
                    <a:pt x="447713" y="10033"/>
                  </a:lnTo>
                  <a:lnTo>
                    <a:pt x="447802" y="10439"/>
                  </a:lnTo>
                  <a:lnTo>
                    <a:pt x="448030" y="11341"/>
                  </a:lnTo>
                  <a:lnTo>
                    <a:pt x="448525" y="11252"/>
                  </a:lnTo>
                  <a:lnTo>
                    <a:pt x="448576" y="10934"/>
                  </a:lnTo>
                  <a:lnTo>
                    <a:pt x="448576" y="10795"/>
                  </a:lnTo>
                  <a:lnTo>
                    <a:pt x="448614" y="10566"/>
                  </a:lnTo>
                  <a:close/>
                </a:path>
                <a:path w="703580" h="513714">
                  <a:moveTo>
                    <a:pt x="449338" y="10934"/>
                  </a:moveTo>
                  <a:lnTo>
                    <a:pt x="449160" y="10210"/>
                  </a:lnTo>
                  <a:lnTo>
                    <a:pt x="449072" y="10033"/>
                  </a:lnTo>
                  <a:lnTo>
                    <a:pt x="448970" y="9677"/>
                  </a:lnTo>
                  <a:lnTo>
                    <a:pt x="448475" y="9766"/>
                  </a:lnTo>
                  <a:lnTo>
                    <a:pt x="448437" y="10071"/>
                  </a:lnTo>
                  <a:lnTo>
                    <a:pt x="448614" y="10566"/>
                  </a:lnTo>
                  <a:lnTo>
                    <a:pt x="448665" y="10706"/>
                  </a:lnTo>
                  <a:lnTo>
                    <a:pt x="448665" y="10845"/>
                  </a:lnTo>
                  <a:lnTo>
                    <a:pt x="448843" y="11112"/>
                  </a:lnTo>
                  <a:lnTo>
                    <a:pt x="449338" y="10934"/>
                  </a:lnTo>
                  <a:close/>
                </a:path>
                <a:path w="703580" h="513714">
                  <a:moveTo>
                    <a:pt x="458165" y="298399"/>
                  </a:moveTo>
                  <a:lnTo>
                    <a:pt x="457987" y="297764"/>
                  </a:lnTo>
                  <a:lnTo>
                    <a:pt x="457530" y="297853"/>
                  </a:lnTo>
                  <a:lnTo>
                    <a:pt x="457174" y="297954"/>
                  </a:lnTo>
                  <a:lnTo>
                    <a:pt x="456501" y="298081"/>
                  </a:lnTo>
                  <a:lnTo>
                    <a:pt x="456717" y="298754"/>
                  </a:lnTo>
                  <a:lnTo>
                    <a:pt x="457123" y="298665"/>
                  </a:lnTo>
                  <a:lnTo>
                    <a:pt x="457669" y="298538"/>
                  </a:lnTo>
                  <a:lnTo>
                    <a:pt x="458165" y="298399"/>
                  </a:lnTo>
                  <a:close/>
                </a:path>
                <a:path w="703580" h="513714">
                  <a:moveTo>
                    <a:pt x="460146" y="257390"/>
                  </a:moveTo>
                  <a:lnTo>
                    <a:pt x="459244" y="257390"/>
                  </a:lnTo>
                  <a:lnTo>
                    <a:pt x="459244" y="258064"/>
                  </a:lnTo>
                  <a:lnTo>
                    <a:pt x="459689" y="258064"/>
                  </a:lnTo>
                  <a:lnTo>
                    <a:pt x="460146" y="258064"/>
                  </a:lnTo>
                  <a:lnTo>
                    <a:pt x="460146" y="257390"/>
                  </a:lnTo>
                  <a:close/>
                </a:path>
                <a:path w="703580" h="513714">
                  <a:moveTo>
                    <a:pt x="467029" y="476300"/>
                  </a:moveTo>
                  <a:lnTo>
                    <a:pt x="466407" y="475627"/>
                  </a:lnTo>
                  <a:lnTo>
                    <a:pt x="464781" y="475627"/>
                  </a:lnTo>
                  <a:lnTo>
                    <a:pt x="464108" y="476250"/>
                  </a:lnTo>
                  <a:lnTo>
                    <a:pt x="464108" y="477113"/>
                  </a:lnTo>
                  <a:lnTo>
                    <a:pt x="464146" y="477913"/>
                  </a:lnTo>
                  <a:lnTo>
                    <a:pt x="464781" y="478548"/>
                  </a:lnTo>
                  <a:lnTo>
                    <a:pt x="465594" y="478548"/>
                  </a:lnTo>
                  <a:lnTo>
                    <a:pt x="466407" y="478548"/>
                  </a:lnTo>
                  <a:lnTo>
                    <a:pt x="467029" y="477875"/>
                  </a:lnTo>
                  <a:lnTo>
                    <a:pt x="467029" y="476300"/>
                  </a:lnTo>
                  <a:close/>
                </a:path>
                <a:path w="703580" h="513714">
                  <a:moveTo>
                    <a:pt x="468795" y="173482"/>
                  </a:moveTo>
                  <a:lnTo>
                    <a:pt x="468566" y="172808"/>
                  </a:lnTo>
                  <a:lnTo>
                    <a:pt x="468160" y="172897"/>
                  </a:lnTo>
                  <a:lnTo>
                    <a:pt x="467258" y="173126"/>
                  </a:lnTo>
                  <a:lnTo>
                    <a:pt x="466674" y="173215"/>
                  </a:lnTo>
                  <a:lnTo>
                    <a:pt x="465950" y="172440"/>
                  </a:lnTo>
                  <a:lnTo>
                    <a:pt x="465632" y="172135"/>
                  </a:lnTo>
                  <a:lnTo>
                    <a:pt x="465137" y="172631"/>
                  </a:lnTo>
                  <a:lnTo>
                    <a:pt x="465455" y="172935"/>
                  </a:lnTo>
                  <a:lnTo>
                    <a:pt x="466356" y="173888"/>
                  </a:lnTo>
                  <a:lnTo>
                    <a:pt x="467118" y="173888"/>
                  </a:lnTo>
                  <a:lnTo>
                    <a:pt x="468337" y="173570"/>
                  </a:lnTo>
                  <a:lnTo>
                    <a:pt x="468795" y="173482"/>
                  </a:lnTo>
                  <a:close/>
                </a:path>
                <a:path w="703580" h="513714">
                  <a:moveTo>
                    <a:pt x="471576" y="103568"/>
                  </a:moveTo>
                  <a:lnTo>
                    <a:pt x="471360" y="102895"/>
                  </a:lnTo>
                  <a:lnTo>
                    <a:pt x="470954" y="102984"/>
                  </a:lnTo>
                  <a:lnTo>
                    <a:pt x="470738" y="103047"/>
                  </a:lnTo>
                  <a:lnTo>
                    <a:pt x="470687" y="102857"/>
                  </a:lnTo>
                  <a:lnTo>
                    <a:pt x="470547" y="102400"/>
                  </a:lnTo>
                  <a:lnTo>
                    <a:pt x="469912" y="102577"/>
                  </a:lnTo>
                  <a:lnTo>
                    <a:pt x="470001" y="103035"/>
                  </a:lnTo>
                  <a:lnTo>
                    <a:pt x="470192" y="103708"/>
                  </a:lnTo>
                  <a:lnTo>
                    <a:pt x="470458" y="103847"/>
                  </a:lnTo>
                  <a:lnTo>
                    <a:pt x="471131" y="103657"/>
                  </a:lnTo>
                  <a:lnTo>
                    <a:pt x="471576" y="103568"/>
                  </a:lnTo>
                  <a:close/>
                </a:path>
                <a:path w="703580" h="513714">
                  <a:moveTo>
                    <a:pt x="477926" y="363766"/>
                  </a:moveTo>
                  <a:lnTo>
                    <a:pt x="477837" y="363308"/>
                  </a:lnTo>
                  <a:lnTo>
                    <a:pt x="477710" y="362775"/>
                  </a:lnTo>
                  <a:lnTo>
                    <a:pt x="477570" y="362318"/>
                  </a:lnTo>
                  <a:lnTo>
                    <a:pt x="476897" y="362496"/>
                  </a:lnTo>
                  <a:lnTo>
                    <a:pt x="477024" y="362953"/>
                  </a:lnTo>
                  <a:lnTo>
                    <a:pt x="477164" y="363486"/>
                  </a:lnTo>
                  <a:lnTo>
                    <a:pt x="477253" y="363943"/>
                  </a:lnTo>
                  <a:lnTo>
                    <a:pt x="477926" y="363766"/>
                  </a:lnTo>
                  <a:close/>
                </a:path>
                <a:path w="703580" h="513714">
                  <a:moveTo>
                    <a:pt x="481711" y="325412"/>
                  </a:moveTo>
                  <a:lnTo>
                    <a:pt x="481584" y="324777"/>
                  </a:lnTo>
                  <a:lnTo>
                    <a:pt x="481444" y="324370"/>
                  </a:lnTo>
                  <a:lnTo>
                    <a:pt x="480809" y="324548"/>
                  </a:lnTo>
                  <a:lnTo>
                    <a:pt x="480898" y="324954"/>
                  </a:lnTo>
                  <a:lnTo>
                    <a:pt x="480999" y="325361"/>
                  </a:lnTo>
                  <a:lnTo>
                    <a:pt x="480860" y="325628"/>
                  </a:lnTo>
                  <a:lnTo>
                    <a:pt x="480682" y="325945"/>
                  </a:lnTo>
                  <a:lnTo>
                    <a:pt x="480453" y="326351"/>
                  </a:lnTo>
                  <a:lnTo>
                    <a:pt x="481037" y="326669"/>
                  </a:lnTo>
                  <a:lnTo>
                    <a:pt x="481266" y="326313"/>
                  </a:lnTo>
                  <a:lnTo>
                    <a:pt x="481584" y="325716"/>
                  </a:lnTo>
                  <a:lnTo>
                    <a:pt x="481711" y="325412"/>
                  </a:lnTo>
                  <a:close/>
                </a:path>
                <a:path w="703580" h="513714">
                  <a:moveTo>
                    <a:pt x="496531" y="268376"/>
                  </a:moveTo>
                  <a:lnTo>
                    <a:pt x="496265" y="267474"/>
                  </a:lnTo>
                  <a:lnTo>
                    <a:pt x="495630" y="267614"/>
                  </a:lnTo>
                  <a:lnTo>
                    <a:pt x="495452" y="267652"/>
                  </a:lnTo>
                  <a:lnTo>
                    <a:pt x="494144" y="267423"/>
                  </a:lnTo>
                  <a:lnTo>
                    <a:pt x="494639" y="269405"/>
                  </a:lnTo>
                  <a:lnTo>
                    <a:pt x="495630" y="268643"/>
                  </a:lnTo>
                  <a:lnTo>
                    <a:pt x="495808" y="268554"/>
                  </a:lnTo>
                  <a:lnTo>
                    <a:pt x="496531" y="268376"/>
                  </a:lnTo>
                  <a:close/>
                </a:path>
                <a:path w="703580" h="513714">
                  <a:moveTo>
                    <a:pt x="503872" y="386448"/>
                  </a:moveTo>
                  <a:lnTo>
                    <a:pt x="503694" y="385813"/>
                  </a:lnTo>
                  <a:lnTo>
                    <a:pt x="503237" y="385546"/>
                  </a:lnTo>
                  <a:lnTo>
                    <a:pt x="503199" y="385406"/>
                  </a:lnTo>
                  <a:lnTo>
                    <a:pt x="503059" y="385013"/>
                  </a:lnTo>
                  <a:lnTo>
                    <a:pt x="502475" y="385191"/>
                  </a:lnTo>
                  <a:lnTo>
                    <a:pt x="502513" y="385597"/>
                  </a:lnTo>
                  <a:lnTo>
                    <a:pt x="502564" y="385724"/>
                  </a:lnTo>
                  <a:lnTo>
                    <a:pt x="502297" y="386181"/>
                  </a:lnTo>
                  <a:lnTo>
                    <a:pt x="502513" y="386803"/>
                  </a:lnTo>
                  <a:lnTo>
                    <a:pt x="503199" y="386626"/>
                  </a:lnTo>
                  <a:lnTo>
                    <a:pt x="503872" y="386448"/>
                  </a:lnTo>
                  <a:close/>
                </a:path>
                <a:path w="703580" h="513714">
                  <a:moveTo>
                    <a:pt x="529221" y="439026"/>
                  </a:moveTo>
                  <a:lnTo>
                    <a:pt x="528586" y="438353"/>
                  </a:lnTo>
                  <a:lnTo>
                    <a:pt x="526973" y="438353"/>
                  </a:lnTo>
                  <a:lnTo>
                    <a:pt x="526300" y="439026"/>
                  </a:lnTo>
                  <a:lnTo>
                    <a:pt x="526300" y="439839"/>
                  </a:lnTo>
                  <a:lnTo>
                    <a:pt x="526300" y="440651"/>
                  </a:lnTo>
                  <a:lnTo>
                    <a:pt x="526973" y="441325"/>
                  </a:lnTo>
                  <a:lnTo>
                    <a:pt x="528586" y="441325"/>
                  </a:lnTo>
                  <a:lnTo>
                    <a:pt x="529221" y="440651"/>
                  </a:lnTo>
                  <a:lnTo>
                    <a:pt x="529221" y="439026"/>
                  </a:lnTo>
                  <a:close/>
                </a:path>
                <a:path w="703580" h="513714">
                  <a:moveTo>
                    <a:pt x="529856" y="241592"/>
                  </a:moveTo>
                  <a:lnTo>
                    <a:pt x="529678" y="240830"/>
                  </a:lnTo>
                  <a:lnTo>
                    <a:pt x="529577" y="240372"/>
                  </a:lnTo>
                  <a:lnTo>
                    <a:pt x="528904" y="240550"/>
                  </a:lnTo>
                  <a:lnTo>
                    <a:pt x="528993" y="241007"/>
                  </a:lnTo>
                  <a:lnTo>
                    <a:pt x="529132" y="241592"/>
                  </a:lnTo>
                  <a:lnTo>
                    <a:pt x="529183" y="241947"/>
                  </a:lnTo>
                  <a:lnTo>
                    <a:pt x="528904" y="242582"/>
                  </a:lnTo>
                  <a:lnTo>
                    <a:pt x="528688" y="242938"/>
                  </a:lnTo>
                  <a:lnTo>
                    <a:pt x="529272" y="243306"/>
                  </a:lnTo>
                  <a:lnTo>
                    <a:pt x="529488" y="242900"/>
                  </a:lnTo>
                  <a:lnTo>
                    <a:pt x="529856" y="242176"/>
                  </a:lnTo>
                  <a:lnTo>
                    <a:pt x="529856" y="241592"/>
                  </a:lnTo>
                  <a:close/>
                </a:path>
                <a:path w="703580" h="513714">
                  <a:moveTo>
                    <a:pt x="540296" y="283718"/>
                  </a:moveTo>
                  <a:lnTo>
                    <a:pt x="539889" y="283718"/>
                  </a:lnTo>
                  <a:lnTo>
                    <a:pt x="539445" y="283718"/>
                  </a:lnTo>
                  <a:lnTo>
                    <a:pt x="539445" y="284403"/>
                  </a:lnTo>
                  <a:lnTo>
                    <a:pt x="539889" y="284403"/>
                  </a:lnTo>
                  <a:lnTo>
                    <a:pt x="540296" y="284441"/>
                  </a:lnTo>
                  <a:lnTo>
                    <a:pt x="540296" y="283718"/>
                  </a:lnTo>
                  <a:close/>
                </a:path>
                <a:path w="703580" h="513714">
                  <a:moveTo>
                    <a:pt x="583107" y="1790"/>
                  </a:moveTo>
                  <a:lnTo>
                    <a:pt x="582536" y="673"/>
                  </a:lnTo>
                  <a:lnTo>
                    <a:pt x="582320" y="711"/>
                  </a:lnTo>
                  <a:lnTo>
                    <a:pt x="581952" y="0"/>
                  </a:lnTo>
                  <a:lnTo>
                    <a:pt x="580923" y="622"/>
                  </a:lnTo>
                  <a:lnTo>
                    <a:pt x="581507" y="1790"/>
                  </a:lnTo>
                  <a:lnTo>
                    <a:pt x="581863" y="2286"/>
                  </a:lnTo>
                  <a:lnTo>
                    <a:pt x="582625" y="2336"/>
                  </a:lnTo>
                  <a:lnTo>
                    <a:pt x="582904" y="2197"/>
                  </a:lnTo>
                  <a:lnTo>
                    <a:pt x="583107" y="1790"/>
                  </a:lnTo>
                  <a:close/>
                </a:path>
                <a:path w="703580" h="513714">
                  <a:moveTo>
                    <a:pt x="596595" y="59410"/>
                  </a:moveTo>
                  <a:lnTo>
                    <a:pt x="596506" y="58966"/>
                  </a:lnTo>
                  <a:lnTo>
                    <a:pt x="596315" y="58204"/>
                  </a:lnTo>
                  <a:lnTo>
                    <a:pt x="596188" y="57518"/>
                  </a:lnTo>
                  <a:lnTo>
                    <a:pt x="595236" y="57746"/>
                  </a:lnTo>
                  <a:lnTo>
                    <a:pt x="594829" y="57835"/>
                  </a:lnTo>
                  <a:lnTo>
                    <a:pt x="594969" y="58508"/>
                  </a:lnTo>
                  <a:lnTo>
                    <a:pt x="595426" y="58420"/>
                  </a:lnTo>
                  <a:lnTo>
                    <a:pt x="595782" y="58331"/>
                  </a:lnTo>
                  <a:lnTo>
                    <a:pt x="595782" y="58877"/>
                  </a:lnTo>
                  <a:lnTo>
                    <a:pt x="595820" y="59143"/>
                  </a:lnTo>
                  <a:lnTo>
                    <a:pt x="595922" y="59588"/>
                  </a:lnTo>
                  <a:lnTo>
                    <a:pt x="596595" y="59410"/>
                  </a:lnTo>
                  <a:close/>
                </a:path>
                <a:path w="703580" h="513714">
                  <a:moveTo>
                    <a:pt x="601459" y="374611"/>
                  </a:moveTo>
                  <a:lnTo>
                    <a:pt x="601091" y="373214"/>
                  </a:lnTo>
                  <a:lnTo>
                    <a:pt x="600875" y="372491"/>
                  </a:lnTo>
                  <a:lnTo>
                    <a:pt x="599782" y="372808"/>
                  </a:lnTo>
                  <a:lnTo>
                    <a:pt x="600329" y="374967"/>
                  </a:lnTo>
                  <a:lnTo>
                    <a:pt x="601459" y="374611"/>
                  </a:lnTo>
                  <a:close/>
                </a:path>
                <a:path w="703580" h="513714">
                  <a:moveTo>
                    <a:pt x="601764" y="274726"/>
                  </a:moveTo>
                  <a:lnTo>
                    <a:pt x="601637" y="274091"/>
                  </a:lnTo>
                  <a:lnTo>
                    <a:pt x="601459" y="273456"/>
                  </a:lnTo>
                  <a:lnTo>
                    <a:pt x="601637" y="273151"/>
                  </a:lnTo>
                  <a:lnTo>
                    <a:pt x="601052" y="272783"/>
                  </a:lnTo>
                  <a:lnTo>
                    <a:pt x="600875" y="272656"/>
                  </a:lnTo>
                  <a:lnTo>
                    <a:pt x="600595" y="272745"/>
                  </a:lnTo>
                  <a:lnTo>
                    <a:pt x="600189" y="273545"/>
                  </a:lnTo>
                  <a:lnTo>
                    <a:pt x="600468" y="273735"/>
                  </a:lnTo>
                  <a:lnTo>
                    <a:pt x="600824" y="274993"/>
                  </a:lnTo>
                  <a:lnTo>
                    <a:pt x="601764" y="274726"/>
                  </a:lnTo>
                  <a:close/>
                </a:path>
                <a:path w="703580" h="513714">
                  <a:moveTo>
                    <a:pt x="605599" y="200177"/>
                  </a:moveTo>
                  <a:lnTo>
                    <a:pt x="605510" y="199720"/>
                  </a:lnTo>
                  <a:lnTo>
                    <a:pt x="605370" y="199186"/>
                  </a:lnTo>
                  <a:lnTo>
                    <a:pt x="605282" y="198729"/>
                  </a:lnTo>
                  <a:lnTo>
                    <a:pt x="604608" y="198920"/>
                  </a:lnTo>
                  <a:lnTo>
                    <a:pt x="604697" y="199364"/>
                  </a:lnTo>
                  <a:lnTo>
                    <a:pt x="604837" y="199910"/>
                  </a:lnTo>
                  <a:lnTo>
                    <a:pt x="604926" y="200355"/>
                  </a:lnTo>
                  <a:lnTo>
                    <a:pt x="605599" y="200177"/>
                  </a:lnTo>
                  <a:close/>
                </a:path>
                <a:path w="703580" h="513714">
                  <a:moveTo>
                    <a:pt x="605637" y="509473"/>
                  </a:moveTo>
                  <a:lnTo>
                    <a:pt x="605015" y="508838"/>
                  </a:lnTo>
                  <a:lnTo>
                    <a:pt x="603389" y="508838"/>
                  </a:lnTo>
                  <a:lnTo>
                    <a:pt x="602716" y="509524"/>
                  </a:lnTo>
                  <a:lnTo>
                    <a:pt x="602716" y="511098"/>
                  </a:lnTo>
                  <a:lnTo>
                    <a:pt x="603389" y="511771"/>
                  </a:lnTo>
                  <a:lnTo>
                    <a:pt x="604202" y="511771"/>
                  </a:lnTo>
                  <a:lnTo>
                    <a:pt x="605015" y="511771"/>
                  </a:lnTo>
                  <a:lnTo>
                    <a:pt x="605637" y="511098"/>
                  </a:lnTo>
                  <a:lnTo>
                    <a:pt x="605637" y="509473"/>
                  </a:lnTo>
                  <a:close/>
                </a:path>
                <a:path w="703580" h="513714">
                  <a:moveTo>
                    <a:pt x="645541" y="234924"/>
                  </a:moveTo>
                  <a:lnTo>
                    <a:pt x="645185" y="233121"/>
                  </a:lnTo>
                  <a:lnTo>
                    <a:pt x="644499" y="233349"/>
                  </a:lnTo>
                  <a:lnTo>
                    <a:pt x="644601" y="233756"/>
                  </a:lnTo>
                  <a:lnTo>
                    <a:pt x="644728" y="234073"/>
                  </a:lnTo>
                  <a:lnTo>
                    <a:pt x="644690" y="234340"/>
                  </a:lnTo>
                  <a:lnTo>
                    <a:pt x="644461" y="234607"/>
                  </a:lnTo>
                  <a:lnTo>
                    <a:pt x="644105" y="234835"/>
                  </a:lnTo>
                  <a:lnTo>
                    <a:pt x="644410" y="235419"/>
                  </a:lnTo>
                  <a:lnTo>
                    <a:pt x="644817" y="235242"/>
                  </a:lnTo>
                  <a:lnTo>
                    <a:pt x="645541" y="234924"/>
                  </a:lnTo>
                  <a:close/>
                </a:path>
                <a:path w="703580" h="513714">
                  <a:moveTo>
                    <a:pt x="650544" y="110324"/>
                  </a:moveTo>
                  <a:lnTo>
                    <a:pt x="650087" y="110375"/>
                  </a:lnTo>
                  <a:lnTo>
                    <a:pt x="649503" y="110413"/>
                  </a:lnTo>
                  <a:lnTo>
                    <a:pt x="648919" y="110185"/>
                  </a:lnTo>
                  <a:lnTo>
                    <a:pt x="648284" y="110236"/>
                  </a:lnTo>
                  <a:lnTo>
                    <a:pt x="647839" y="110286"/>
                  </a:lnTo>
                  <a:lnTo>
                    <a:pt x="647839" y="110959"/>
                  </a:lnTo>
                  <a:lnTo>
                    <a:pt x="648284" y="110909"/>
                  </a:lnTo>
                  <a:lnTo>
                    <a:pt x="648919" y="110820"/>
                  </a:lnTo>
                  <a:lnTo>
                    <a:pt x="649503" y="111086"/>
                  </a:lnTo>
                  <a:lnTo>
                    <a:pt x="650087" y="111048"/>
                  </a:lnTo>
                  <a:lnTo>
                    <a:pt x="650544" y="110998"/>
                  </a:lnTo>
                  <a:lnTo>
                    <a:pt x="650544" y="110324"/>
                  </a:lnTo>
                  <a:close/>
                </a:path>
                <a:path w="703580" h="513714">
                  <a:moveTo>
                    <a:pt x="656526" y="244424"/>
                  </a:moveTo>
                  <a:lnTo>
                    <a:pt x="655904" y="243751"/>
                  </a:lnTo>
                  <a:lnTo>
                    <a:pt x="655091" y="243751"/>
                  </a:lnTo>
                  <a:lnTo>
                    <a:pt x="654278" y="243751"/>
                  </a:lnTo>
                  <a:lnTo>
                    <a:pt x="653605" y="244424"/>
                  </a:lnTo>
                  <a:lnTo>
                    <a:pt x="653605" y="246049"/>
                  </a:lnTo>
                  <a:lnTo>
                    <a:pt x="654278" y="246722"/>
                  </a:lnTo>
                  <a:lnTo>
                    <a:pt x="655904" y="246722"/>
                  </a:lnTo>
                  <a:lnTo>
                    <a:pt x="656526" y="246049"/>
                  </a:lnTo>
                  <a:lnTo>
                    <a:pt x="656526" y="244424"/>
                  </a:lnTo>
                  <a:close/>
                </a:path>
                <a:path w="703580" h="513714">
                  <a:moveTo>
                    <a:pt x="668007" y="352958"/>
                  </a:moveTo>
                  <a:lnTo>
                    <a:pt x="667334" y="352285"/>
                  </a:lnTo>
                  <a:lnTo>
                    <a:pt x="666521" y="352285"/>
                  </a:lnTo>
                  <a:lnTo>
                    <a:pt x="665721" y="352285"/>
                  </a:lnTo>
                  <a:lnTo>
                    <a:pt x="665086" y="352907"/>
                  </a:lnTo>
                  <a:lnTo>
                    <a:pt x="665086" y="354533"/>
                  </a:lnTo>
                  <a:lnTo>
                    <a:pt x="665721" y="355206"/>
                  </a:lnTo>
                  <a:lnTo>
                    <a:pt x="667334" y="355206"/>
                  </a:lnTo>
                  <a:lnTo>
                    <a:pt x="668007" y="354533"/>
                  </a:lnTo>
                  <a:lnTo>
                    <a:pt x="668007" y="352958"/>
                  </a:lnTo>
                  <a:close/>
                </a:path>
                <a:path w="703580" h="513714">
                  <a:moveTo>
                    <a:pt x="688594" y="298843"/>
                  </a:moveTo>
                  <a:lnTo>
                    <a:pt x="688454" y="298132"/>
                  </a:lnTo>
                  <a:lnTo>
                    <a:pt x="688365" y="297764"/>
                  </a:lnTo>
                  <a:lnTo>
                    <a:pt x="688327" y="297548"/>
                  </a:lnTo>
                  <a:lnTo>
                    <a:pt x="688098" y="296824"/>
                  </a:lnTo>
                  <a:lnTo>
                    <a:pt x="687019" y="297141"/>
                  </a:lnTo>
                  <a:lnTo>
                    <a:pt x="687146" y="297903"/>
                  </a:lnTo>
                  <a:lnTo>
                    <a:pt x="687235" y="298259"/>
                  </a:lnTo>
                  <a:lnTo>
                    <a:pt x="687336" y="298450"/>
                  </a:lnTo>
                  <a:lnTo>
                    <a:pt x="687552" y="299161"/>
                  </a:lnTo>
                  <a:lnTo>
                    <a:pt x="688594" y="298843"/>
                  </a:lnTo>
                  <a:close/>
                </a:path>
                <a:path w="703580" h="513714">
                  <a:moveTo>
                    <a:pt x="703503" y="440512"/>
                  </a:moveTo>
                  <a:lnTo>
                    <a:pt x="702818" y="439839"/>
                  </a:lnTo>
                  <a:lnTo>
                    <a:pt x="701205" y="439839"/>
                  </a:lnTo>
                  <a:lnTo>
                    <a:pt x="700519" y="440512"/>
                  </a:lnTo>
                  <a:lnTo>
                    <a:pt x="700519" y="442137"/>
                  </a:lnTo>
                  <a:lnTo>
                    <a:pt x="701205" y="442760"/>
                  </a:lnTo>
                  <a:lnTo>
                    <a:pt x="702868" y="442760"/>
                  </a:lnTo>
                  <a:lnTo>
                    <a:pt x="703503" y="442087"/>
                  </a:lnTo>
                  <a:lnTo>
                    <a:pt x="703503" y="441325"/>
                  </a:lnTo>
                  <a:lnTo>
                    <a:pt x="703503" y="440512"/>
                  </a:lnTo>
                  <a:close/>
                </a:path>
                <a:path w="703580" h="513714">
                  <a:moveTo>
                    <a:pt x="703541" y="343052"/>
                  </a:moveTo>
                  <a:lnTo>
                    <a:pt x="703313" y="342239"/>
                  </a:lnTo>
                  <a:lnTo>
                    <a:pt x="703097" y="341477"/>
                  </a:lnTo>
                  <a:lnTo>
                    <a:pt x="702284" y="340982"/>
                  </a:lnTo>
                  <a:lnTo>
                    <a:pt x="701509" y="341210"/>
                  </a:lnTo>
                  <a:lnTo>
                    <a:pt x="700747" y="341426"/>
                  </a:lnTo>
                  <a:lnTo>
                    <a:pt x="700252" y="342201"/>
                  </a:lnTo>
                  <a:lnTo>
                    <a:pt x="700481" y="343014"/>
                  </a:lnTo>
                  <a:lnTo>
                    <a:pt x="700659" y="343776"/>
                  </a:lnTo>
                  <a:lnTo>
                    <a:pt x="701471" y="344271"/>
                  </a:lnTo>
                  <a:lnTo>
                    <a:pt x="702284" y="344043"/>
                  </a:lnTo>
                  <a:lnTo>
                    <a:pt x="703046" y="343865"/>
                  </a:lnTo>
                  <a:lnTo>
                    <a:pt x="703541" y="343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38172" y="1814753"/>
              <a:ext cx="739140" cy="652780"/>
            </a:xfrm>
            <a:custGeom>
              <a:avLst/>
              <a:gdLst/>
              <a:ahLst/>
              <a:cxnLst/>
              <a:rect l="l" t="t" r="r" b="b"/>
              <a:pathLst>
                <a:path w="739140" h="652780">
                  <a:moveTo>
                    <a:pt x="2933" y="100025"/>
                  </a:moveTo>
                  <a:lnTo>
                    <a:pt x="2260" y="99390"/>
                  </a:lnTo>
                  <a:lnTo>
                    <a:pt x="1447" y="99390"/>
                  </a:lnTo>
                  <a:lnTo>
                    <a:pt x="635" y="99390"/>
                  </a:lnTo>
                  <a:lnTo>
                    <a:pt x="0" y="100063"/>
                  </a:lnTo>
                  <a:lnTo>
                    <a:pt x="0" y="101688"/>
                  </a:lnTo>
                  <a:lnTo>
                    <a:pt x="673" y="102362"/>
                  </a:lnTo>
                  <a:lnTo>
                    <a:pt x="2260" y="102362"/>
                  </a:lnTo>
                  <a:lnTo>
                    <a:pt x="2933" y="101688"/>
                  </a:lnTo>
                  <a:lnTo>
                    <a:pt x="2933" y="100025"/>
                  </a:lnTo>
                  <a:close/>
                </a:path>
                <a:path w="739140" h="652780">
                  <a:moveTo>
                    <a:pt x="8204" y="418185"/>
                  </a:moveTo>
                  <a:lnTo>
                    <a:pt x="7302" y="418185"/>
                  </a:lnTo>
                  <a:lnTo>
                    <a:pt x="7302" y="418858"/>
                  </a:lnTo>
                  <a:lnTo>
                    <a:pt x="7747" y="418858"/>
                  </a:lnTo>
                  <a:lnTo>
                    <a:pt x="8204" y="418858"/>
                  </a:lnTo>
                  <a:lnTo>
                    <a:pt x="8204" y="418185"/>
                  </a:lnTo>
                  <a:close/>
                </a:path>
                <a:path w="739140" h="652780">
                  <a:moveTo>
                    <a:pt x="19316" y="446366"/>
                  </a:moveTo>
                  <a:lnTo>
                    <a:pt x="18643" y="446366"/>
                  </a:lnTo>
                  <a:lnTo>
                    <a:pt x="18643" y="447535"/>
                  </a:lnTo>
                  <a:lnTo>
                    <a:pt x="19316" y="447535"/>
                  </a:lnTo>
                  <a:lnTo>
                    <a:pt x="19316" y="447090"/>
                  </a:lnTo>
                  <a:lnTo>
                    <a:pt x="19316" y="446366"/>
                  </a:lnTo>
                  <a:close/>
                </a:path>
                <a:path w="739140" h="652780">
                  <a:moveTo>
                    <a:pt x="39052" y="507949"/>
                  </a:moveTo>
                  <a:lnTo>
                    <a:pt x="38646" y="507949"/>
                  </a:lnTo>
                  <a:lnTo>
                    <a:pt x="38188" y="507949"/>
                  </a:lnTo>
                  <a:lnTo>
                    <a:pt x="38188" y="508622"/>
                  </a:lnTo>
                  <a:lnTo>
                    <a:pt x="39052" y="508622"/>
                  </a:lnTo>
                  <a:lnTo>
                    <a:pt x="39052" y="507949"/>
                  </a:lnTo>
                  <a:close/>
                </a:path>
                <a:path w="739140" h="652780">
                  <a:moveTo>
                    <a:pt x="48590" y="389597"/>
                  </a:moveTo>
                  <a:lnTo>
                    <a:pt x="47688" y="389597"/>
                  </a:lnTo>
                  <a:lnTo>
                    <a:pt x="47688" y="390271"/>
                  </a:lnTo>
                  <a:lnTo>
                    <a:pt x="48145" y="390271"/>
                  </a:lnTo>
                  <a:lnTo>
                    <a:pt x="48590" y="390271"/>
                  </a:lnTo>
                  <a:lnTo>
                    <a:pt x="48590" y="389597"/>
                  </a:lnTo>
                  <a:close/>
                </a:path>
                <a:path w="739140" h="652780">
                  <a:moveTo>
                    <a:pt x="61874" y="428853"/>
                  </a:moveTo>
                  <a:lnTo>
                    <a:pt x="60388" y="428853"/>
                  </a:lnTo>
                  <a:lnTo>
                    <a:pt x="60388" y="429526"/>
                  </a:lnTo>
                  <a:lnTo>
                    <a:pt x="60845" y="429526"/>
                  </a:lnTo>
                  <a:lnTo>
                    <a:pt x="61874" y="429526"/>
                  </a:lnTo>
                  <a:lnTo>
                    <a:pt x="61874" y="428853"/>
                  </a:lnTo>
                  <a:close/>
                </a:path>
                <a:path w="739140" h="652780">
                  <a:moveTo>
                    <a:pt x="66649" y="327837"/>
                  </a:moveTo>
                  <a:lnTo>
                    <a:pt x="66205" y="327710"/>
                  </a:lnTo>
                  <a:lnTo>
                    <a:pt x="65836" y="327571"/>
                  </a:lnTo>
                  <a:lnTo>
                    <a:pt x="65620" y="327520"/>
                  </a:lnTo>
                  <a:lnTo>
                    <a:pt x="64808" y="326720"/>
                  </a:lnTo>
                  <a:lnTo>
                    <a:pt x="64033" y="327482"/>
                  </a:lnTo>
                  <a:lnTo>
                    <a:pt x="65024" y="328472"/>
                  </a:lnTo>
                  <a:lnTo>
                    <a:pt x="65481" y="328879"/>
                  </a:lnTo>
                  <a:lnTo>
                    <a:pt x="66205" y="328650"/>
                  </a:lnTo>
                  <a:lnTo>
                    <a:pt x="66649" y="328510"/>
                  </a:lnTo>
                  <a:lnTo>
                    <a:pt x="66649" y="327837"/>
                  </a:lnTo>
                  <a:close/>
                </a:path>
                <a:path w="739140" h="652780">
                  <a:moveTo>
                    <a:pt x="67284" y="449427"/>
                  </a:moveTo>
                  <a:lnTo>
                    <a:pt x="66827" y="449427"/>
                  </a:lnTo>
                  <a:lnTo>
                    <a:pt x="66205" y="449427"/>
                  </a:lnTo>
                  <a:lnTo>
                    <a:pt x="66205" y="450100"/>
                  </a:lnTo>
                  <a:lnTo>
                    <a:pt x="66827" y="450100"/>
                  </a:lnTo>
                  <a:lnTo>
                    <a:pt x="67284" y="450151"/>
                  </a:lnTo>
                  <a:lnTo>
                    <a:pt x="67284" y="449427"/>
                  </a:lnTo>
                  <a:close/>
                </a:path>
                <a:path w="739140" h="652780">
                  <a:moveTo>
                    <a:pt x="115379" y="82054"/>
                  </a:moveTo>
                  <a:lnTo>
                    <a:pt x="115328" y="81254"/>
                  </a:lnTo>
                  <a:lnTo>
                    <a:pt x="114655" y="80568"/>
                  </a:lnTo>
                  <a:lnTo>
                    <a:pt x="113893" y="80568"/>
                  </a:lnTo>
                  <a:lnTo>
                    <a:pt x="113080" y="80568"/>
                  </a:lnTo>
                  <a:lnTo>
                    <a:pt x="112407" y="81254"/>
                  </a:lnTo>
                  <a:lnTo>
                    <a:pt x="112407" y="82867"/>
                  </a:lnTo>
                  <a:lnTo>
                    <a:pt x="113080" y="83540"/>
                  </a:lnTo>
                  <a:lnTo>
                    <a:pt x="114706" y="83540"/>
                  </a:lnTo>
                  <a:lnTo>
                    <a:pt x="115379" y="82867"/>
                  </a:lnTo>
                  <a:lnTo>
                    <a:pt x="115379" y="82054"/>
                  </a:lnTo>
                  <a:close/>
                </a:path>
                <a:path w="739140" h="652780">
                  <a:moveTo>
                    <a:pt x="116459" y="414401"/>
                  </a:moveTo>
                  <a:lnTo>
                    <a:pt x="116001" y="414401"/>
                  </a:lnTo>
                  <a:lnTo>
                    <a:pt x="115557" y="414451"/>
                  </a:lnTo>
                  <a:lnTo>
                    <a:pt x="115379" y="414591"/>
                  </a:lnTo>
                  <a:lnTo>
                    <a:pt x="115379" y="415036"/>
                  </a:lnTo>
                  <a:lnTo>
                    <a:pt x="115328" y="415480"/>
                  </a:lnTo>
                  <a:lnTo>
                    <a:pt x="115963" y="415480"/>
                  </a:lnTo>
                  <a:lnTo>
                    <a:pt x="116052" y="415074"/>
                  </a:lnTo>
                  <a:lnTo>
                    <a:pt x="116459" y="414985"/>
                  </a:lnTo>
                  <a:lnTo>
                    <a:pt x="116459" y="414401"/>
                  </a:lnTo>
                  <a:close/>
                </a:path>
                <a:path w="739140" h="652780">
                  <a:moveTo>
                    <a:pt x="117309" y="505790"/>
                  </a:moveTo>
                  <a:lnTo>
                    <a:pt x="116865" y="505790"/>
                  </a:lnTo>
                  <a:lnTo>
                    <a:pt x="116408" y="505790"/>
                  </a:lnTo>
                  <a:lnTo>
                    <a:pt x="116408" y="506463"/>
                  </a:lnTo>
                  <a:lnTo>
                    <a:pt x="116865" y="506463"/>
                  </a:lnTo>
                  <a:lnTo>
                    <a:pt x="117309" y="506501"/>
                  </a:lnTo>
                  <a:lnTo>
                    <a:pt x="117309" y="505790"/>
                  </a:lnTo>
                  <a:close/>
                </a:path>
                <a:path w="739140" h="652780">
                  <a:moveTo>
                    <a:pt x="140500" y="527570"/>
                  </a:moveTo>
                  <a:lnTo>
                    <a:pt x="140182" y="527253"/>
                  </a:lnTo>
                  <a:lnTo>
                    <a:pt x="140055" y="527126"/>
                  </a:lnTo>
                  <a:lnTo>
                    <a:pt x="139687" y="526757"/>
                  </a:lnTo>
                  <a:lnTo>
                    <a:pt x="139192" y="527253"/>
                  </a:lnTo>
                  <a:lnTo>
                    <a:pt x="139509" y="527570"/>
                  </a:lnTo>
                  <a:lnTo>
                    <a:pt x="140004" y="528066"/>
                  </a:lnTo>
                  <a:lnTo>
                    <a:pt x="140500" y="527570"/>
                  </a:lnTo>
                  <a:close/>
                </a:path>
                <a:path w="739140" h="652780">
                  <a:moveTo>
                    <a:pt x="141452" y="272021"/>
                  </a:moveTo>
                  <a:lnTo>
                    <a:pt x="140779" y="271386"/>
                  </a:lnTo>
                  <a:lnTo>
                    <a:pt x="139153" y="271386"/>
                  </a:lnTo>
                  <a:lnTo>
                    <a:pt x="138518" y="272072"/>
                  </a:lnTo>
                  <a:lnTo>
                    <a:pt x="138518" y="273685"/>
                  </a:lnTo>
                  <a:lnTo>
                    <a:pt x="139153" y="274320"/>
                  </a:lnTo>
                  <a:lnTo>
                    <a:pt x="139966" y="274320"/>
                  </a:lnTo>
                  <a:lnTo>
                    <a:pt x="140779" y="274320"/>
                  </a:lnTo>
                  <a:lnTo>
                    <a:pt x="141452" y="273646"/>
                  </a:lnTo>
                  <a:lnTo>
                    <a:pt x="141452" y="272021"/>
                  </a:lnTo>
                  <a:close/>
                </a:path>
                <a:path w="739140" h="652780">
                  <a:moveTo>
                    <a:pt x="156222" y="452132"/>
                  </a:moveTo>
                  <a:lnTo>
                    <a:pt x="155321" y="452132"/>
                  </a:lnTo>
                  <a:lnTo>
                    <a:pt x="155321" y="452805"/>
                  </a:lnTo>
                  <a:lnTo>
                    <a:pt x="155765" y="452805"/>
                  </a:lnTo>
                  <a:lnTo>
                    <a:pt x="156222" y="452805"/>
                  </a:lnTo>
                  <a:lnTo>
                    <a:pt x="156222" y="452132"/>
                  </a:lnTo>
                  <a:close/>
                </a:path>
                <a:path w="739140" h="652780">
                  <a:moveTo>
                    <a:pt x="156667" y="386905"/>
                  </a:moveTo>
                  <a:lnTo>
                    <a:pt x="155549" y="386905"/>
                  </a:lnTo>
                  <a:lnTo>
                    <a:pt x="155549" y="388073"/>
                  </a:lnTo>
                  <a:lnTo>
                    <a:pt x="155003" y="388569"/>
                  </a:lnTo>
                  <a:lnTo>
                    <a:pt x="155270" y="389013"/>
                  </a:lnTo>
                  <a:lnTo>
                    <a:pt x="155409" y="389280"/>
                  </a:lnTo>
                  <a:lnTo>
                    <a:pt x="155816" y="389420"/>
                  </a:lnTo>
                  <a:lnTo>
                    <a:pt x="156044" y="389242"/>
                  </a:lnTo>
                  <a:lnTo>
                    <a:pt x="156629" y="388835"/>
                  </a:lnTo>
                  <a:lnTo>
                    <a:pt x="156667" y="388302"/>
                  </a:lnTo>
                  <a:lnTo>
                    <a:pt x="156667" y="387616"/>
                  </a:lnTo>
                  <a:lnTo>
                    <a:pt x="156667" y="386905"/>
                  </a:lnTo>
                  <a:close/>
                </a:path>
                <a:path w="739140" h="652780">
                  <a:moveTo>
                    <a:pt x="158330" y="520547"/>
                  </a:moveTo>
                  <a:lnTo>
                    <a:pt x="158026" y="520280"/>
                  </a:lnTo>
                  <a:lnTo>
                    <a:pt x="157302" y="520280"/>
                  </a:lnTo>
                  <a:lnTo>
                    <a:pt x="156984" y="520598"/>
                  </a:lnTo>
                  <a:lnTo>
                    <a:pt x="156984" y="520954"/>
                  </a:lnTo>
                  <a:lnTo>
                    <a:pt x="156984" y="521309"/>
                  </a:lnTo>
                  <a:lnTo>
                    <a:pt x="157302" y="521627"/>
                  </a:lnTo>
                  <a:lnTo>
                    <a:pt x="158026" y="521627"/>
                  </a:lnTo>
                  <a:lnTo>
                    <a:pt x="158330" y="521309"/>
                  </a:lnTo>
                  <a:lnTo>
                    <a:pt x="158330" y="520547"/>
                  </a:lnTo>
                  <a:close/>
                </a:path>
                <a:path w="739140" h="652780">
                  <a:moveTo>
                    <a:pt x="163017" y="482828"/>
                  </a:moveTo>
                  <a:lnTo>
                    <a:pt x="162344" y="482828"/>
                  </a:lnTo>
                  <a:lnTo>
                    <a:pt x="162344" y="483273"/>
                  </a:lnTo>
                  <a:lnTo>
                    <a:pt x="162344" y="483908"/>
                  </a:lnTo>
                  <a:lnTo>
                    <a:pt x="163017" y="483908"/>
                  </a:lnTo>
                  <a:lnTo>
                    <a:pt x="163017" y="482828"/>
                  </a:lnTo>
                  <a:close/>
                </a:path>
                <a:path w="739140" h="652780">
                  <a:moveTo>
                    <a:pt x="170040" y="309524"/>
                  </a:moveTo>
                  <a:lnTo>
                    <a:pt x="168287" y="308038"/>
                  </a:lnTo>
                  <a:lnTo>
                    <a:pt x="168198" y="308838"/>
                  </a:lnTo>
                  <a:lnTo>
                    <a:pt x="168694" y="308978"/>
                  </a:lnTo>
                  <a:lnTo>
                    <a:pt x="168960" y="309791"/>
                  </a:lnTo>
                  <a:lnTo>
                    <a:pt x="169240" y="309968"/>
                  </a:lnTo>
                  <a:lnTo>
                    <a:pt x="169506" y="310019"/>
                  </a:lnTo>
                  <a:lnTo>
                    <a:pt x="169633" y="309930"/>
                  </a:lnTo>
                  <a:lnTo>
                    <a:pt x="169951" y="309702"/>
                  </a:lnTo>
                  <a:lnTo>
                    <a:pt x="170040" y="309524"/>
                  </a:lnTo>
                  <a:close/>
                </a:path>
                <a:path w="739140" h="652780">
                  <a:moveTo>
                    <a:pt x="177520" y="207924"/>
                  </a:moveTo>
                  <a:lnTo>
                    <a:pt x="176847" y="207289"/>
                  </a:lnTo>
                  <a:lnTo>
                    <a:pt x="176034" y="207289"/>
                  </a:lnTo>
                  <a:lnTo>
                    <a:pt x="175221" y="207289"/>
                  </a:lnTo>
                  <a:lnTo>
                    <a:pt x="174548" y="207962"/>
                  </a:lnTo>
                  <a:lnTo>
                    <a:pt x="174548" y="209537"/>
                  </a:lnTo>
                  <a:lnTo>
                    <a:pt x="175221" y="210223"/>
                  </a:lnTo>
                  <a:lnTo>
                    <a:pt x="176847" y="210223"/>
                  </a:lnTo>
                  <a:lnTo>
                    <a:pt x="177469" y="209537"/>
                  </a:lnTo>
                  <a:lnTo>
                    <a:pt x="177469" y="208737"/>
                  </a:lnTo>
                  <a:lnTo>
                    <a:pt x="177520" y="207924"/>
                  </a:lnTo>
                  <a:close/>
                </a:path>
                <a:path w="739140" h="652780">
                  <a:moveTo>
                    <a:pt x="183515" y="502361"/>
                  </a:moveTo>
                  <a:lnTo>
                    <a:pt x="182651" y="502361"/>
                  </a:lnTo>
                  <a:lnTo>
                    <a:pt x="182651" y="503034"/>
                  </a:lnTo>
                  <a:lnTo>
                    <a:pt x="183057" y="503034"/>
                  </a:lnTo>
                  <a:lnTo>
                    <a:pt x="183515" y="503034"/>
                  </a:lnTo>
                  <a:lnTo>
                    <a:pt x="183515" y="502361"/>
                  </a:lnTo>
                  <a:close/>
                </a:path>
                <a:path w="739140" h="652780">
                  <a:moveTo>
                    <a:pt x="191160" y="477240"/>
                  </a:moveTo>
                  <a:lnTo>
                    <a:pt x="191122" y="476796"/>
                  </a:lnTo>
                  <a:lnTo>
                    <a:pt x="191122" y="476300"/>
                  </a:lnTo>
                  <a:lnTo>
                    <a:pt x="191033" y="476072"/>
                  </a:lnTo>
                  <a:lnTo>
                    <a:pt x="190576" y="475894"/>
                  </a:lnTo>
                  <a:lnTo>
                    <a:pt x="190169" y="475716"/>
                  </a:lnTo>
                  <a:lnTo>
                    <a:pt x="189992" y="476389"/>
                  </a:lnTo>
                  <a:lnTo>
                    <a:pt x="190398" y="476567"/>
                  </a:lnTo>
                  <a:lnTo>
                    <a:pt x="190449" y="476745"/>
                  </a:lnTo>
                  <a:lnTo>
                    <a:pt x="190449" y="477240"/>
                  </a:lnTo>
                  <a:lnTo>
                    <a:pt x="191160" y="477240"/>
                  </a:lnTo>
                  <a:close/>
                </a:path>
                <a:path w="739140" h="652780">
                  <a:moveTo>
                    <a:pt x="214223" y="505790"/>
                  </a:moveTo>
                  <a:lnTo>
                    <a:pt x="213550" y="505790"/>
                  </a:lnTo>
                  <a:lnTo>
                    <a:pt x="213550" y="506234"/>
                  </a:lnTo>
                  <a:lnTo>
                    <a:pt x="213550" y="506958"/>
                  </a:lnTo>
                  <a:lnTo>
                    <a:pt x="214223" y="506958"/>
                  </a:lnTo>
                  <a:lnTo>
                    <a:pt x="214223" y="505790"/>
                  </a:lnTo>
                  <a:close/>
                </a:path>
                <a:path w="739140" h="652780">
                  <a:moveTo>
                    <a:pt x="216928" y="232854"/>
                  </a:moveTo>
                  <a:lnTo>
                    <a:pt x="216204" y="232905"/>
                  </a:lnTo>
                  <a:lnTo>
                    <a:pt x="215798" y="232943"/>
                  </a:lnTo>
                  <a:lnTo>
                    <a:pt x="215442" y="232994"/>
                  </a:lnTo>
                  <a:lnTo>
                    <a:pt x="214350" y="232994"/>
                  </a:lnTo>
                  <a:lnTo>
                    <a:pt x="214350" y="233984"/>
                  </a:lnTo>
                  <a:lnTo>
                    <a:pt x="215036" y="234035"/>
                  </a:lnTo>
                  <a:lnTo>
                    <a:pt x="215392" y="234035"/>
                  </a:lnTo>
                  <a:lnTo>
                    <a:pt x="216204" y="234124"/>
                  </a:lnTo>
                  <a:lnTo>
                    <a:pt x="216928" y="234162"/>
                  </a:lnTo>
                  <a:lnTo>
                    <a:pt x="216928" y="232854"/>
                  </a:lnTo>
                  <a:close/>
                </a:path>
                <a:path w="739140" h="652780">
                  <a:moveTo>
                    <a:pt x="246189" y="153403"/>
                  </a:moveTo>
                  <a:lnTo>
                    <a:pt x="245516" y="152730"/>
                  </a:lnTo>
                  <a:lnTo>
                    <a:pt x="244703" y="152730"/>
                  </a:lnTo>
                  <a:lnTo>
                    <a:pt x="243903" y="152730"/>
                  </a:lnTo>
                  <a:lnTo>
                    <a:pt x="243217" y="153403"/>
                  </a:lnTo>
                  <a:lnTo>
                    <a:pt x="243217" y="155028"/>
                  </a:lnTo>
                  <a:lnTo>
                    <a:pt x="243903" y="155702"/>
                  </a:lnTo>
                  <a:lnTo>
                    <a:pt x="245516" y="155702"/>
                  </a:lnTo>
                  <a:lnTo>
                    <a:pt x="246151" y="155028"/>
                  </a:lnTo>
                  <a:lnTo>
                    <a:pt x="246151" y="154216"/>
                  </a:lnTo>
                  <a:lnTo>
                    <a:pt x="246189" y="153403"/>
                  </a:lnTo>
                  <a:close/>
                </a:path>
                <a:path w="739140" h="652780">
                  <a:moveTo>
                    <a:pt x="247675" y="307174"/>
                  </a:moveTo>
                  <a:lnTo>
                    <a:pt x="247637" y="306374"/>
                  </a:lnTo>
                  <a:lnTo>
                    <a:pt x="247002" y="305689"/>
                  </a:lnTo>
                  <a:lnTo>
                    <a:pt x="246189" y="305689"/>
                  </a:lnTo>
                  <a:lnTo>
                    <a:pt x="245389" y="305689"/>
                  </a:lnTo>
                  <a:lnTo>
                    <a:pt x="244754" y="306374"/>
                  </a:lnTo>
                  <a:lnTo>
                    <a:pt x="244754" y="307987"/>
                  </a:lnTo>
                  <a:lnTo>
                    <a:pt x="245389" y="308660"/>
                  </a:lnTo>
                  <a:lnTo>
                    <a:pt x="247002" y="308660"/>
                  </a:lnTo>
                  <a:lnTo>
                    <a:pt x="247675" y="307987"/>
                  </a:lnTo>
                  <a:lnTo>
                    <a:pt x="247675" y="307174"/>
                  </a:lnTo>
                  <a:close/>
                </a:path>
                <a:path w="739140" h="652780">
                  <a:moveTo>
                    <a:pt x="249123" y="68999"/>
                  </a:moveTo>
                  <a:lnTo>
                    <a:pt x="248450" y="68326"/>
                  </a:lnTo>
                  <a:lnTo>
                    <a:pt x="247637" y="68326"/>
                  </a:lnTo>
                  <a:lnTo>
                    <a:pt x="246824" y="68326"/>
                  </a:lnTo>
                  <a:lnTo>
                    <a:pt x="246151" y="68999"/>
                  </a:lnTo>
                  <a:lnTo>
                    <a:pt x="246151" y="70624"/>
                  </a:lnTo>
                  <a:lnTo>
                    <a:pt x="246824" y="71259"/>
                  </a:lnTo>
                  <a:lnTo>
                    <a:pt x="248450" y="71259"/>
                  </a:lnTo>
                  <a:lnTo>
                    <a:pt x="249072" y="70624"/>
                  </a:lnTo>
                  <a:lnTo>
                    <a:pt x="249072" y="69811"/>
                  </a:lnTo>
                  <a:lnTo>
                    <a:pt x="249123" y="68999"/>
                  </a:lnTo>
                  <a:close/>
                </a:path>
                <a:path w="739140" h="652780">
                  <a:moveTo>
                    <a:pt x="273532" y="582396"/>
                  </a:moveTo>
                  <a:lnTo>
                    <a:pt x="273075" y="582396"/>
                  </a:lnTo>
                  <a:lnTo>
                    <a:pt x="272046" y="582396"/>
                  </a:lnTo>
                  <a:lnTo>
                    <a:pt x="272046" y="583082"/>
                  </a:lnTo>
                  <a:lnTo>
                    <a:pt x="273532" y="583082"/>
                  </a:lnTo>
                  <a:lnTo>
                    <a:pt x="273532" y="582396"/>
                  </a:lnTo>
                  <a:close/>
                </a:path>
                <a:path w="739140" h="652780">
                  <a:moveTo>
                    <a:pt x="297129" y="553135"/>
                  </a:moveTo>
                  <a:lnTo>
                    <a:pt x="297078" y="552691"/>
                  </a:lnTo>
                  <a:lnTo>
                    <a:pt x="297078" y="552246"/>
                  </a:lnTo>
                  <a:lnTo>
                    <a:pt x="296900" y="552056"/>
                  </a:lnTo>
                  <a:lnTo>
                    <a:pt x="295998" y="552056"/>
                  </a:lnTo>
                  <a:lnTo>
                    <a:pt x="296049" y="552691"/>
                  </a:lnTo>
                  <a:lnTo>
                    <a:pt x="296405" y="552742"/>
                  </a:lnTo>
                  <a:lnTo>
                    <a:pt x="296456" y="553135"/>
                  </a:lnTo>
                  <a:lnTo>
                    <a:pt x="297129" y="553135"/>
                  </a:lnTo>
                  <a:close/>
                </a:path>
                <a:path w="739140" h="652780">
                  <a:moveTo>
                    <a:pt x="307886" y="594512"/>
                  </a:moveTo>
                  <a:lnTo>
                    <a:pt x="307441" y="594512"/>
                  </a:lnTo>
                  <a:lnTo>
                    <a:pt x="306984" y="594512"/>
                  </a:lnTo>
                  <a:lnTo>
                    <a:pt x="306984" y="595185"/>
                  </a:lnTo>
                  <a:lnTo>
                    <a:pt x="307886" y="595185"/>
                  </a:lnTo>
                  <a:lnTo>
                    <a:pt x="307886" y="594512"/>
                  </a:lnTo>
                  <a:close/>
                </a:path>
                <a:path w="739140" h="652780">
                  <a:moveTo>
                    <a:pt x="319062" y="580021"/>
                  </a:moveTo>
                  <a:lnTo>
                    <a:pt x="319011" y="579564"/>
                  </a:lnTo>
                  <a:lnTo>
                    <a:pt x="319011" y="579120"/>
                  </a:lnTo>
                  <a:lnTo>
                    <a:pt x="318833" y="578929"/>
                  </a:lnTo>
                  <a:lnTo>
                    <a:pt x="318376" y="578929"/>
                  </a:lnTo>
                  <a:lnTo>
                    <a:pt x="317931" y="578929"/>
                  </a:lnTo>
                  <a:lnTo>
                    <a:pt x="317931" y="579526"/>
                  </a:lnTo>
                  <a:lnTo>
                    <a:pt x="318338" y="579615"/>
                  </a:lnTo>
                  <a:lnTo>
                    <a:pt x="318376" y="580021"/>
                  </a:lnTo>
                  <a:lnTo>
                    <a:pt x="319062" y="580021"/>
                  </a:lnTo>
                  <a:close/>
                </a:path>
                <a:path w="739140" h="652780">
                  <a:moveTo>
                    <a:pt x="370713" y="593255"/>
                  </a:moveTo>
                  <a:lnTo>
                    <a:pt x="370027" y="593255"/>
                  </a:lnTo>
                  <a:lnTo>
                    <a:pt x="370027" y="593699"/>
                  </a:lnTo>
                  <a:lnTo>
                    <a:pt x="370027" y="595325"/>
                  </a:lnTo>
                  <a:lnTo>
                    <a:pt x="370713" y="595325"/>
                  </a:lnTo>
                  <a:lnTo>
                    <a:pt x="370713" y="593255"/>
                  </a:lnTo>
                  <a:close/>
                </a:path>
                <a:path w="739140" h="652780">
                  <a:moveTo>
                    <a:pt x="384263" y="247446"/>
                  </a:moveTo>
                  <a:lnTo>
                    <a:pt x="384213" y="246634"/>
                  </a:lnTo>
                  <a:lnTo>
                    <a:pt x="383590" y="245999"/>
                  </a:lnTo>
                  <a:lnTo>
                    <a:pt x="382778" y="245999"/>
                  </a:lnTo>
                  <a:lnTo>
                    <a:pt x="381965" y="245999"/>
                  </a:lnTo>
                  <a:lnTo>
                    <a:pt x="381292" y="246684"/>
                  </a:lnTo>
                  <a:lnTo>
                    <a:pt x="381292" y="248259"/>
                  </a:lnTo>
                  <a:lnTo>
                    <a:pt x="381965" y="248932"/>
                  </a:lnTo>
                  <a:lnTo>
                    <a:pt x="383590" y="248932"/>
                  </a:lnTo>
                  <a:lnTo>
                    <a:pt x="384263" y="248259"/>
                  </a:lnTo>
                  <a:lnTo>
                    <a:pt x="384263" y="247446"/>
                  </a:lnTo>
                  <a:close/>
                </a:path>
                <a:path w="739140" h="652780">
                  <a:moveTo>
                    <a:pt x="424611" y="234924"/>
                  </a:moveTo>
                  <a:lnTo>
                    <a:pt x="424561" y="234073"/>
                  </a:lnTo>
                  <a:lnTo>
                    <a:pt x="424561" y="233438"/>
                  </a:lnTo>
                  <a:lnTo>
                    <a:pt x="423570" y="233438"/>
                  </a:lnTo>
                  <a:lnTo>
                    <a:pt x="423570" y="234073"/>
                  </a:lnTo>
                  <a:lnTo>
                    <a:pt x="423570" y="234657"/>
                  </a:lnTo>
                  <a:lnTo>
                    <a:pt x="423265" y="235153"/>
                  </a:lnTo>
                  <a:lnTo>
                    <a:pt x="423037" y="236054"/>
                  </a:lnTo>
                  <a:lnTo>
                    <a:pt x="423392" y="236283"/>
                  </a:lnTo>
                  <a:lnTo>
                    <a:pt x="423710" y="236143"/>
                  </a:lnTo>
                  <a:lnTo>
                    <a:pt x="424611" y="235737"/>
                  </a:lnTo>
                  <a:lnTo>
                    <a:pt x="424611" y="234924"/>
                  </a:lnTo>
                  <a:close/>
                </a:path>
                <a:path w="739140" h="652780">
                  <a:moveTo>
                    <a:pt x="435965" y="505472"/>
                  </a:moveTo>
                  <a:lnTo>
                    <a:pt x="435279" y="505472"/>
                  </a:lnTo>
                  <a:lnTo>
                    <a:pt x="435368" y="506145"/>
                  </a:lnTo>
                  <a:lnTo>
                    <a:pt x="435063" y="506145"/>
                  </a:lnTo>
                  <a:lnTo>
                    <a:pt x="434568" y="506196"/>
                  </a:lnTo>
                  <a:lnTo>
                    <a:pt x="434568" y="506907"/>
                  </a:lnTo>
                  <a:lnTo>
                    <a:pt x="435013" y="506869"/>
                  </a:lnTo>
                  <a:lnTo>
                    <a:pt x="435737" y="506869"/>
                  </a:lnTo>
                  <a:lnTo>
                    <a:pt x="435965" y="506641"/>
                  </a:lnTo>
                  <a:lnTo>
                    <a:pt x="435965" y="506234"/>
                  </a:lnTo>
                  <a:lnTo>
                    <a:pt x="435965" y="505472"/>
                  </a:lnTo>
                  <a:close/>
                </a:path>
                <a:path w="739140" h="652780">
                  <a:moveTo>
                    <a:pt x="439204" y="589241"/>
                  </a:moveTo>
                  <a:lnTo>
                    <a:pt x="438658" y="589114"/>
                  </a:lnTo>
                  <a:lnTo>
                    <a:pt x="438391" y="589064"/>
                  </a:lnTo>
                  <a:lnTo>
                    <a:pt x="438162" y="589114"/>
                  </a:lnTo>
                  <a:lnTo>
                    <a:pt x="437946" y="589114"/>
                  </a:lnTo>
                  <a:lnTo>
                    <a:pt x="437222" y="589153"/>
                  </a:lnTo>
                  <a:lnTo>
                    <a:pt x="437222" y="590143"/>
                  </a:lnTo>
                  <a:lnTo>
                    <a:pt x="437946" y="590194"/>
                  </a:lnTo>
                  <a:lnTo>
                    <a:pt x="438162" y="590194"/>
                  </a:lnTo>
                  <a:lnTo>
                    <a:pt x="438442" y="590232"/>
                  </a:lnTo>
                  <a:lnTo>
                    <a:pt x="438658" y="590194"/>
                  </a:lnTo>
                  <a:lnTo>
                    <a:pt x="439204" y="590054"/>
                  </a:lnTo>
                  <a:lnTo>
                    <a:pt x="439204" y="589241"/>
                  </a:lnTo>
                  <a:close/>
                </a:path>
                <a:path w="739140" h="652780">
                  <a:moveTo>
                    <a:pt x="439521" y="199682"/>
                  </a:moveTo>
                  <a:lnTo>
                    <a:pt x="439064" y="199682"/>
                  </a:lnTo>
                  <a:lnTo>
                    <a:pt x="438619" y="199682"/>
                  </a:lnTo>
                  <a:lnTo>
                    <a:pt x="438619" y="200355"/>
                  </a:lnTo>
                  <a:lnTo>
                    <a:pt x="439521" y="200355"/>
                  </a:lnTo>
                  <a:lnTo>
                    <a:pt x="439521" y="199682"/>
                  </a:lnTo>
                  <a:close/>
                </a:path>
                <a:path w="739140" h="652780">
                  <a:moveTo>
                    <a:pt x="444423" y="296468"/>
                  </a:moveTo>
                  <a:lnTo>
                    <a:pt x="442988" y="296468"/>
                  </a:lnTo>
                  <a:lnTo>
                    <a:pt x="442988" y="297548"/>
                  </a:lnTo>
                  <a:lnTo>
                    <a:pt x="443699" y="297548"/>
                  </a:lnTo>
                  <a:lnTo>
                    <a:pt x="444423" y="297548"/>
                  </a:lnTo>
                  <a:lnTo>
                    <a:pt x="444423" y="296468"/>
                  </a:lnTo>
                  <a:close/>
                </a:path>
                <a:path w="739140" h="652780">
                  <a:moveTo>
                    <a:pt x="461225" y="467258"/>
                  </a:moveTo>
                  <a:lnTo>
                    <a:pt x="460451" y="467258"/>
                  </a:lnTo>
                  <a:lnTo>
                    <a:pt x="459689" y="467258"/>
                  </a:lnTo>
                  <a:lnTo>
                    <a:pt x="459689" y="468464"/>
                  </a:lnTo>
                  <a:lnTo>
                    <a:pt x="461225" y="468464"/>
                  </a:lnTo>
                  <a:lnTo>
                    <a:pt x="461225" y="467258"/>
                  </a:lnTo>
                  <a:close/>
                </a:path>
                <a:path w="739140" h="652780">
                  <a:moveTo>
                    <a:pt x="474052" y="564400"/>
                  </a:moveTo>
                  <a:lnTo>
                    <a:pt x="473379" y="564400"/>
                  </a:lnTo>
                  <a:lnTo>
                    <a:pt x="473379" y="565429"/>
                  </a:lnTo>
                  <a:lnTo>
                    <a:pt x="473379" y="565886"/>
                  </a:lnTo>
                  <a:lnTo>
                    <a:pt x="474052" y="565886"/>
                  </a:lnTo>
                  <a:lnTo>
                    <a:pt x="474052" y="564400"/>
                  </a:lnTo>
                  <a:close/>
                </a:path>
                <a:path w="739140" h="652780">
                  <a:moveTo>
                    <a:pt x="475818" y="328879"/>
                  </a:moveTo>
                  <a:lnTo>
                    <a:pt x="475132" y="328879"/>
                  </a:lnTo>
                  <a:lnTo>
                    <a:pt x="475132" y="330365"/>
                  </a:lnTo>
                  <a:lnTo>
                    <a:pt x="475818" y="330365"/>
                  </a:lnTo>
                  <a:lnTo>
                    <a:pt x="475818" y="329323"/>
                  </a:lnTo>
                  <a:lnTo>
                    <a:pt x="475818" y="328879"/>
                  </a:lnTo>
                  <a:close/>
                </a:path>
                <a:path w="739140" h="652780">
                  <a:moveTo>
                    <a:pt x="484860" y="232498"/>
                  </a:moveTo>
                  <a:lnTo>
                    <a:pt x="484238" y="231863"/>
                  </a:lnTo>
                  <a:lnTo>
                    <a:pt x="482612" y="231863"/>
                  </a:lnTo>
                  <a:lnTo>
                    <a:pt x="481939" y="232549"/>
                  </a:lnTo>
                  <a:lnTo>
                    <a:pt x="481939" y="233311"/>
                  </a:lnTo>
                  <a:lnTo>
                    <a:pt x="481977" y="234124"/>
                  </a:lnTo>
                  <a:lnTo>
                    <a:pt x="482612" y="234797"/>
                  </a:lnTo>
                  <a:lnTo>
                    <a:pt x="483425" y="234797"/>
                  </a:lnTo>
                  <a:lnTo>
                    <a:pt x="484238" y="234797"/>
                  </a:lnTo>
                  <a:lnTo>
                    <a:pt x="484860" y="234124"/>
                  </a:lnTo>
                  <a:lnTo>
                    <a:pt x="484860" y="232498"/>
                  </a:lnTo>
                  <a:close/>
                </a:path>
                <a:path w="739140" h="652780">
                  <a:moveTo>
                    <a:pt x="491985" y="411429"/>
                  </a:moveTo>
                  <a:lnTo>
                    <a:pt x="491261" y="411429"/>
                  </a:lnTo>
                  <a:lnTo>
                    <a:pt x="491261" y="411886"/>
                  </a:lnTo>
                  <a:lnTo>
                    <a:pt x="491261" y="415213"/>
                  </a:lnTo>
                  <a:lnTo>
                    <a:pt x="491934" y="415213"/>
                  </a:lnTo>
                  <a:lnTo>
                    <a:pt x="491934" y="411886"/>
                  </a:lnTo>
                  <a:lnTo>
                    <a:pt x="491985" y="411429"/>
                  </a:lnTo>
                  <a:close/>
                </a:path>
                <a:path w="739140" h="652780">
                  <a:moveTo>
                    <a:pt x="494271" y="269455"/>
                  </a:moveTo>
                  <a:lnTo>
                    <a:pt x="493598" y="269455"/>
                  </a:lnTo>
                  <a:lnTo>
                    <a:pt x="493598" y="269862"/>
                  </a:lnTo>
                  <a:lnTo>
                    <a:pt x="493598" y="270891"/>
                  </a:lnTo>
                  <a:lnTo>
                    <a:pt x="494271" y="270891"/>
                  </a:lnTo>
                  <a:lnTo>
                    <a:pt x="494271" y="269455"/>
                  </a:lnTo>
                  <a:close/>
                </a:path>
                <a:path w="739140" h="652780">
                  <a:moveTo>
                    <a:pt x="502386" y="409676"/>
                  </a:moveTo>
                  <a:lnTo>
                    <a:pt x="501662" y="409676"/>
                  </a:lnTo>
                  <a:lnTo>
                    <a:pt x="501662" y="411162"/>
                  </a:lnTo>
                  <a:lnTo>
                    <a:pt x="502386" y="411162"/>
                  </a:lnTo>
                  <a:lnTo>
                    <a:pt x="502386" y="410718"/>
                  </a:lnTo>
                  <a:lnTo>
                    <a:pt x="502386" y="409676"/>
                  </a:lnTo>
                  <a:close/>
                </a:path>
                <a:path w="739140" h="652780">
                  <a:moveTo>
                    <a:pt x="514489" y="390639"/>
                  </a:moveTo>
                  <a:lnTo>
                    <a:pt x="513816" y="390639"/>
                  </a:lnTo>
                  <a:lnTo>
                    <a:pt x="513816" y="391668"/>
                  </a:lnTo>
                  <a:lnTo>
                    <a:pt x="513816" y="392125"/>
                  </a:lnTo>
                  <a:lnTo>
                    <a:pt x="514489" y="392125"/>
                  </a:lnTo>
                  <a:lnTo>
                    <a:pt x="514489" y="390639"/>
                  </a:lnTo>
                  <a:close/>
                </a:path>
                <a:path w="739140" h="652780">
                  <a:moveTo>
                    <a:pt x="516928" y="509651"/>
                  </a:moveTo>
                  <a:lnTo>
                    <a:pt x="515442" y="509651"/>
                  </a:lnTo>
                  <a:lnTo>
                    <a:pt x="515442" y="510336"/>
                  </a:lnTo>
                  <a:lnTo>
                    <a:pt x="515886" y="510336"/>
                  </a:lnTo>
                  <a:lnTo>
                    <a:pt x="516928" y="510336"/>
                  </a:lnTo>
                  <a:lnTo>
                    <a:pt x="516928" y="509651"/>
                  </a:lnTo>
                  <a:close/>
                </a:path>
                <a:path w="739140" h="652780">
                  <a:moveTo>
                    <a:pt x="518007" y="495338"/>
                  </a:moveTo>
                  <a:lnTo>
                    <a:pt x="517918" y="494893"/>
                  </a:lnTo>
                  <a:lnTo>
                    <a:pt x="517779" y="494131"/>
                  </a:lnTo>
                  <a:lnTo>
                    <a:pt x="517105" y="494080"/>
                  </a:lnTo>
                  <a:lnTo>
                    <a:pt x="516026" y="494080"/>
                  </a:lnTo>
                  <a:lnTo>
                    <a:pt x="516026" y="494753"/>
                  </a:lnTo>
                  <a:lnTo>
                    <a:pt x="516432" y="494753"/>
                  </a:lnTo>
                  <a:lnTo>
                    <a:pt x="516750" y="494715"/>
                  </a:lnTo>
                  <a:lnTo>
                    <a:pt x="517017" y="494804"/>
                  </a:lnTo>
                  <a:lnTo>
                    <a:pt x="517245" y="495071"/>
                  </a:lnTo>
                  <a:lnTo>
                    <a:pt x="517334" y="495528"/>
                  </a:lnTo>
                  <a:lnTo>
                    <a:pt x="518007" y="495338"/>
                  </a:lnTo>
                  <a:close/>
                </a:path>
                <a:path w="739140" h="652780">
                  <a:moveTo>
                    <a:pt x="520534" y="307632"/>
                  </a:moveTo>
                  <a:lnTo>
                    <a:pt x="520039" y="307136"/>
                  </a:lnTo>
                  <a:lnTo>
                    <a:pt x="518058" y="307136"/>
                  </a:lnTo>
                  <a:lnTo>
                    <a:pt x="517563" y="307632"/>
                  </a:lnTo>
                  <a:lnTo>
                    <a:pt x="517563" y="309613"/>
                  </a:lnTo>
                  <a:lnTo>
                    <a:pt x="518058" y="310108"/>
                  </a:lnTo>
                  <a:lnTo>
                    <a:pt x="520039" y="310108"/>
                  </a:lnTo>
                  <a:lnTo>
                    <a:pt x="520534" y="309613"/>
                  </a:lnTo>
                  <a:lnTo>
                    <a:pt x="520534" y="308622"/>
                  </a:lnTo>
                  <a:lnTo>
                    <a:pt x="520534" y="307632"/>
                  </a:lnTo>
                  <a:close/>
                </a:path>
                <a:path w="739140" h="652780">
                  <a:moveTo>
                    <a:pt x="523278" y="647623"/>
                  </a:moveTo>
                  <a:lnTo>
                    <a:pt x="522376" y="647623"/>
                  </a:lnTo>
                  <a:lnTo>
                    <a:pt x="522376" y="648309"/>
                  </a:lnTo>
                  <a:lnTo>
                    <a:pt x="522820" y="648309"/>
                  </a:lnTo>
                  <a:lnTo>
                    <a:pt x="523278" y="648309"/>
                  </a:lnTo>
                  <a:lnTo>
                    <a:pt x="523278" y="647623"/>
                  </a:lnTo>
                  <a:close/>
                </a:path>
                <a:path w="739140" h="652780">
                  <a:moveTo>
                    <a:pt x="531926" y="650557"/>
                  </a:moveTo>
                  <a:lnTo>
                    <a:pt x="529983" y="649884"/>
                  </a:lnTo>
                  <a:lnTo>
                    <a:pt x="529767" y="651268"/>
                  </a:lnTo>
                  <a:lnTo>
                    <a:pt x="529666" y="651903"/>
                  </a:lnTo>
                  <a:lnTo>
                    <a:pt x="530440" y="652170"/>
                  </a:lnTo>
                  <a:lnTo>
                    <a:pt x="530707" y="651764"/>
                  </a:lnTo>
                  <a:lnTo>
                    <a:pt x="530885" y="651865"/>
                  </a:lnTo>
                  <a:lnTo>
                    <a:pt x="531063" y="651764"/>
                  </a:lnTo>
                  <a:lnTo>
                    <a:pt x="531202" y="651637"/>
                  </a:lnTo>
                  <a:lnTo>
                    <a:pt x="531926" y="650557"/>
                  </a:lnTo>
                  <a:close/>
                </a:path>
                <a:path w="739140" h="652780">
                  <a:moveTo>
                    <a:pt x="547052" y="195275"/>
                  </a:moveTo>
                  <a:lnTo>
                    <a:pt x="546417" y="194602"/>
                  </a:lnTo>
                  <a:lnTo>
                    <a:pt x="544804" y="194602"/>
                  </a:lnTo>
                  <a:lnTo>
                    <a:pt x="544131" y="195275"/>
                  </a:lnTo>
                  <a:lnTo>
                    <a:pt x="544131" y="196888"/>
                  </a:lnTo>
                  <a:lnTo>
                    <a:pt x="544804" y="197523"/>
                  </a:lnTo>
                  <a:lnTo>
                    <a:pt x="545617" y="197523"/>
                  </a:lnTo>
                  <a:lnTo>
                    <a:pt x="546417" y="197523"/>
                  </a:lnTo>
                  <a:lnTo>
                    <a:pt x="547052" y="196850"/>
                  </a:lnTo>
                  <a:lnTo>
                    <a:pt x="547052" y="195275"/>
                  </a:lnTo>
                  <a:close/>
                </a:path>
                <a:path w="739140" h="652780">
                  <a:moveTo>
                    <a:pt x="552640" y="462076"/>
                  </a:moveTo>
                  <a:lnTo>
                    <a:pt x="552589" y="461632"/>
                  </a:lnTo>
                  <a:lnTo>
                    <a:pt x="551916" y="461632"/>
                  </a:lnTo>
                  <a:lnTo>
                    <a:pt x="551916" y="462076"/>
                  </a:lnTo>
                  <a:lnTo>
                    <a:pt x="551916" y="464235"/>
                  </a:lnTo>
                  <a:lnTo>
                    <a:pt x="552640" y="464235"/>
                  </a:lnTo>
                  <a:lnTo>
                    <a:pt x="552640" y="462076"/>
                  </a:lnTo>
                  <a:close/>
                </a:path>
                <a:path w="739140" h="652780">
                  <a:moveTo>
                    <a:pt x="557225" y="416382"/>
                  </a:moveTo>
                  <a:lnTo>
                    <a:pt x="557009" y="416115"/>
                  </a:lnTo>
                  <a:lnTo>
                    <a:pt x="556234" y="415353"/>
                  </a:lnTo>
                  <a:lnTo>
                    <a:pt x="555739" y="415848"/>
                  </a:lnTo>
                  <a:lnTo>
                    <a:pt x="556056" y="416166"/>
                  </a:lnTo>
                  <a:lnTo>
                    <a:pt x="556552" y="416661"/>
                  </a:lnTo>
                  <a:lnTo>
                    <a:pt x="556552" y="417512"/>
                  </a:lnTo>
                  <a:lnTo>
                    <a:pt x="557225" y="417512"/>
                  </a:lnTo>
                  <a:lnTo>
                    <a:pt x="557225" y="416382"/>
                  </a:lnTo>
                  <a:close/>
                </a:path>
                <a:path w="739140" h="652780">
                  <a:moveTo>
                    <a:pt x="571284" y="623773"/>
                  </a:moveTo>
                  <a:lnTo>
                    <a:pt x="570064" y="622554"/>
                  </a:lnTo>
                  <a:lnTo>
                    <a:pt x="569569" y="623049"/>
                  </a:lnTo>
                  <a:lnTo>
                    <a:pt x="570471" y="623951"/>
                  </a:lnTo>
                  <a:lnTo>
                    <a:pt x="570788" y="624268"/>
                  </a:lnTo>
                  <a:lnTo>
                    <a:pt x="571284" y="623773"/>
                  </a:lnTo>
                  <a:close/>
                </a:path>
                <a:path w="739140" h="652780">
                  <a:moveTo>
                    <a:pt x="605142" y="489940"/>
                  </a:moveTo>
                  <a:lnTo>
                    <a:pt x="604469" y="489940"/>
                  </a:lnTo>
                  <a:lnTo>
                    <a:pt x="604469" y="491375"/>
                  </a:lnTo>
                  <a:lnTo>
                    <a:pt x="605142" y="491375"/>
                  </a:lnTo>
                  <a:lnTo>
                    <a:pt x="605142" y="490982"/>
                  </a:lnTo>
                  <a:lnTo>
                    <a:pt x="605142" y="489940"/>
                  </a:lnTo>
                  <a:close/>
                </a:path>
                <a:path w="739140" h="652780">
                  <a:moveTo>
                    <a:pt x="605370" y="623773"/>
                  </a:moveTo>
                  <a:lnTo>
                    <a:pt x="604151" y="622554"/>
                  </a:lnTo>
                  <a:lnTo>
                    <a:pt x="603656" y="623049"/>
                  </a:lnTo>
                  <a:lnTo>
                    <a:pt x="603973" y="623366"/>
                  </a:lnTo>
                  <a:lnTo>
                    <a:pt x="604875" y="624268"/>
                  </a:lnTo>
                  <a:lnTo>
                    <a:pt x="605370" y="623773"/>
                  </a:lnTo>
                  <a:close/>
                </a:path>
                <a:path w="739140" h="652780">
                  <a:moveTo>
                    <a:pt x="619099" y="420217"/>
                  </a:moveTo>
                  <a:lnTo>
                    <a:pt x="618070" y="420217"/>
                  </a:lnTo>
                  <a:lnTo>
                    <a:pt x="617613" y="420166"/>
                  </a:lnTo>
                  <a:lnTo>
                    <a:pt x="617613" y="420890"/>
                  </a:lnTo>
                  <a:lnTo>
                    <a:pt x="618070" y="420890"/>
                  </a:lnTo>
                  <a:lnTo>
                    <a:pt x="619099" y="420890"/>
                  </a:lnTo>
                  <a:lnTo>
                    <a:pt x="619099" y="420217"/>
                  </a:lnTo>
                  <a:close/>
                </a:path>
                <a:path w="739140" h="652780">
                  <a:moveTo>
                    <a:pt x="621893" y="351967"/>
                  </a:moveTo>
                  <a:lnTo>
                    <a:pt x="621220" y="351967"/>
                  </a:lnTo>
                  <a:lnTo>
                    <a:pt x="621220" y="353453"/>
                  </a:lnTo>
                  <a:lnTo>
                    <a:pt x="621893" y="353453"/>
                  </a:lnTo>
                  <a:lnTo>
                    <a:pt x="621893" y="353009"/>
                  </a:lnTo>
                  <a:lnTo>
                    <a:pt x="621893" y="351967"/>
                  </a:lnTo>
                  <a:close/>
                </a:path>
                <a:path w="739140" h="652780">
                  <a:moveTo>
                    <a:pt x="623468" y="265722"/>
                  </a:moveTo>
                  <a:lnTo>
                    <a:pt x="622846" y="265049"/>
                  </a:lnTo>
                  <a:lnTo>
                    <a:pt x="622033" y="265049"/>
                  </a:lnTo>
                  <a:lnTo>
                    <a:pt x="621220" y="265049"/>
                  </a:lnTo>
                  <a:lnTo>
                    <a:pt x="620547" y="265722"/>
                  </a:lnTo>
                  <a:lnTo>
                    <a:pt x="620547" y="267335"/>
                  </a:lnTo>
                  <a:lnTo>
                    <a:pt x="621220" y="267970"/>
                  </a:lnTo>
                  <a:lnTo>
                    <a:pt x="622846" y="267970"/>
                  </a:lnTo>
                  <a:lnTo>
                    <a:pt x="623468" y="267296"/>
                  </a:lnTo>
                  <a:lnTo>
                    <a:pt x="623468" y="265722"/>
                  </a:lnTo>
                  <a:close/>
                </a:path>
                <a:path w="739140" h="652780">
                  <a:moveTo>
                    <a:pt x="631215" y="458876"/>
                  </a:moveTo>
                  <a:lnTo>
                    <a:pt x="630770" y="458876"/>
                  </a:lnTo>
                  <a:lnTo>
                    <a:pt x="630313" y="458876"/>
                  </a:lnTo>
                  <a:lnTo>
                    <a:pt x="630313" y="459549"/>
                  </a:lnTo>
                  <a:lnTo>
                    <a:pt x="631215" y="459549"/>
                  </a:lnTo>
                  <a:lnTo>
                    <a:pt x="631215" y="458876"/>
                  </a:lnTo>
                  <a:close/>
                </a:path>
                <a:path w="739140" h="652780">
                  <a:moveTo>
                    <a:pt x="635228" y="389242"/>
                  </a:moveTo>
                  <a:lnTo>
                    <a:pt x="635177" y="388797"/>
                  </a:lnTo>
                  <a:lnTo>
                    <a:pt x="635177" y="388112"/>
                  </a:lnTo>
                  <a:lnTo>
                    <a:pt x="634961" y="387845"/>
                  </a:lnTo>
                  <a:lnTo>
                    <a:pt x="634187" y="387083"/>
                  </a:lnTo>
                  <a:lnTo>
                    <a:pt x="633691" y="387527"/>
                  </a:lnTo>
                  <a:lnTo>
                    <a:pt x="634009" y="387896"/>
                  </a:lnTo>
                  <a:lnTo>
                    <a:pt x="634504" y="388391"/>
                  </a:lnTo>
                  <a:lnTo>
                    <a:pt x="634504" y="389242"/>
                  </a:lnTo>
                  <a:lnTo>
                    <a:pt x="635228" y="389242"/>
                  </a:lnTo>
                  <a:close/>
                </a:path>
                <a:path w="739140" h="652780">
                  <a:moveTo>
                    <a:pt x="641311" y="323519"/>
                  </a:moveTo>
                  <a:lnTo>
                    <a:pt x="640588" y="323519"/>
                  </a:lnTo>
                  <a:lnTo>
                    <a:pt x="639914" y="323519"/>
                  </a:lnTo>
                  <a:lnTo>
                    <a:pt x="639864" y="324192"/>
                  </a:lnTo>
                  <a:lnTo>
                    <a:pt x="640219" y="324599"/>
                  </a:lnTo>
                  <a:lnTo>
                    <a:pt x="640219" y="325183"/>
                  </a:lnTo>
                  <a:lnTo>
                    <a:pt x="640854" y="325183"/>
                  </a:lnTo>
                  <a:lnTo>
                    <a:pt x="640905" y="324739"/>
                  </a:lnTo>
                  <a:lnTo>
                    <a:pt x="640905" y="324599"/>
                  </a:lnTo>
                  <a:lnTo>
                    <a:pt x="641311" y="324192"/>
                  </a:lnTo>
                  <a:lnTo>
                    <a:pt x="641311" y="323519"/>
                  </a:lnTo>
                  <a:close/>
                </a:path>
                <a:path w="739140" h="652780">
                  <a:moveTo>
                    <a:pt x="660666" y="538505"/>
                  </a:moveTo>
                  <a:lnTo>
                    <a:pt x="660222" y="538505"/>
                  </a:lnTo>
                  <a:lnTo>
                    <a:pt x="659003" y="538505"/>
                  </a:lnTo>
                  <a:lnTo>
                    <a:pt x="658241" y="538734"/>
                  </a:lnTo>
                  <a:lnTo>
                    <a:pt x="657606" y="539813"/>
                  </a:lnTo>
                  <a:lnTo>
                    <a:pt x="657377" y="540219"/>
                  </a:lnTo>
                  <a:lnTo>
                    <a:pt x="657974" y="540537"/>
                  </a:lnTo>
                  <a:lnTo>
                    <a:pt x="658190" y="540181"/>
                  </a:lnTo>
                  <a:lnTo>
                    <a:pt x="658685" y="539280"/>
                  </a:lnTo>
                  <a:lnTo>
                    <a:pt x="659231" y="539191"/>
                  </a:lnTo>
                  <a:lnTo>
                    <a:pt x="660666" y="539191"/>
                  </a:lnTo>
                  <a:lnTo>
                    <a:pt x="660666" y="538505"/>
                  </a:lnTo>
                  <a:close/>
                </a:path>
                <a:path w="739140" h="652780">
                  <a:moveTo>
                    <a:pt x="663778" y="439699"/>
                  </a:moveTo>
                  <a:lnTo>
                    <a:pt x="663143" y="439661"/>
                  </a:lnTo>
                  <a:lnTo>
                    <a:pt x="662965" y="439661"/>
                  </a:lnTo>
                  <a:lnTo>
                    <a:pt x="661708" y="439115"/>
                  </a:lnTo>
                  <a:lnTo>
                    <a:pt x="661708" y="441185"/>
                  </a:lnTo>
                  <a:lnTo>
                    <a:pt x="662876" y="440690"/>
                  </a:lnTo>
                  <a:lnTo>
                    <a:pt x="663778" y="440651"/>
                  </a:lnTo>
                  <a:lnTo>
                    <a:pt x="663778" y="439699"/>
                  </a:lnTo>
                  <a:close/>
                </a:path>
                <a:path w="739140" h="652780">
                  <a:moveTo>
                    <a:pt x="674357" y="673"/>
                  </a:moveTo>
                  <a:lnTo>
                    <a:pt x="673735" y="0"/>
                  </a:lnTo>
                  <a:lnTo>
                    <a:pt x="672922" y="0"/>
                  </a:lnTo>
                  <a:lnTo>
                    <a:pt x="672109" y="0"/>
                  </a:lnTo>
                  <a:lnTo>
                    <a:pt x="671436" y="673"/>
                  </a:lnTo>
                  <a:lnTo>
                    <a:pt x="671436" y="2286"/>
                  </a:lnTo>
                  <a:lnTo>
                    <a:pt x="672109" y="2971"/>
                  </a:lnTo>
                  <a:lnTo>
                    <a:pt x="673735" y="2971"/>
                  </a:lnTo>
                  <a:lnTo>
                    <a:pt x="674357" y="2286"/>
                  </a:lnTo>
                  <a:lnTo>
                    <a:pt x="674357" y="673"/>
                  </a:lnTo>
                  <a:close/>
                </a:path>
                <a:path w="739140" h="652780">
                  <a:moveTo>
                    <a:pt x="680885" y="605497"/>
                  </a:moveTo>
                  <a:lnTo>
                    <a:pt x="679716" y="605497"/>
                  </a:lnTo>
                  <a:lnTo>
                    <a:pt x="679538" y="605713"/>
                  </a:lnTo>
                  <a:lnTo>
                    <a:pt x="679488" y="606894"/>
                  </a:lnTo>
                  <a:lnTo>
                    <a:pt x="680173" y="606894"/>
                  </a:lnTo>
                  <a:lnTo>
                    <a:pt x="680173" y="606209"/>
                  </a:lnTo>
                  <a:lnTo>
                    <a:pt x="680389" y="606209"/>
                  </a:lnTo>
                  <a:lnTo>
                    <a:pt x="680885" y="606171"/>
                  </a:lnTo>
                  <a:lnTo>
                    <a:pt x="680885" y="605497"/>
                  </a:lnTo>
                  <a:close/>
                </a:path>
                <a:path w="739140" h="652780">
                  <a:moveTo>
                    <a:pt x="685838" y="109156"/>
                  </a:moveTo>
                  <a:lnTo>
                    <a:pt x="685165" y="108483"/>
                  </a:lnTo>
                  <a:lnTo>
                    <a:pt x="683552" y="108483"/>
                  </a:lnTo>
                  <a:lnTo>
                    <a:pt x="682917" y="109118"/>
                  </a:lnTo>
                  <a:lnTo>
                    <a:pt x="682917" y="110782"/>
                  </a:lnTo>
                  <a:lnTo>
                    <a:pt x="683552" y="111455"/>
                  </a:lnTo>
                  <a:lnTo>
                    <a:pt x="684352" y="111455"/>
                  </a:lnTo>
                  <a:lnTo>
                    <a:pt x="685165" y="111455"/>
                  </a:lnTo>
                  <a:lnTo>
                    <a:pt x="685838" y="110782"/>
                  </a:lnTo>
                  <a:lnTo>
                    <a:pt x="685838" y="109156"/>
                  </a:lnTo>
                  <a:close/>
                </a:path>
                <a:path w="739140" h="652780">
                  <a:moveTo>
                    <a:pt x="702284" y="413283"/>
                  </a:moveTo>
                  <a:lnTo>
                    <a:pt x="701827" y="413283"/>
                  </a:lnTo>
                  <a:lnTo>
                    <a:pt x="701382" y="413283"/>
                  </a:lnTo>
                  <a:lnTo>
                    <a:pt x="701382" y="413956"/>
                  </a:lnTo>
                  <a:lnTo>
                    <a:pt x="702284" y="413956"/>
                  </a:lnTo>
                  <a:lnTo>
                    <a:pt x="702284" y="413283"/>
                  </a:lnTo>
                  <a:close/>
                </a:path>
                <a:path w="739140" h="652780">
                  <a:moveTo>
                    <a:pt x="702729" y="457263"/>
                  </a:moveTo>
                  <a:lnTo>
                    <a:pt x="702551" y="456717"/>
                  </a:lnTo>
                  <a:lnTo>
                    <a:pt x="702056" y="456095"/>
                  </a:lnTo>
                  <a:lnTo>
                    <a:pt x="701789" y="455726"/>
                  </a:lnTo>
                  <a:lnTo>
                    <a:pt x="701294" y="456222"/>
                  </a:lnTo>
                  <a:lnTo>
                    <a:pt x="701560" y="456590"/>
                  </a:lnTo>
                  <a:lnTo>
                    <a:pt x="701967" y="457073"/>
                  </a:lnTo>
                  <a:lnTo>
                    <a:pt x="702005" y="457479"/>
                  </a:lnTo>
                  <a:lnTo>
                    <a:pt x="702056" y="458063"/>
                  </a:lnTo>
                  <a:lnTo>
                    <a:pt x="702056" y="458520"/>
                  </a:lnTo>
                  <a:lnTo>
                    <a:pt x="702729" y="458520"/>
                  </a:lnTo>
                  <a:lnTo>
                    <a:pt x="702729" y="457263"/>
                  </a:lnTo>
                  <a:close/>
                </a:path>
                <a:path w="739140" h="652780">
                  <a:moveTo>
                    <a:pt x="732904" y="274993"/>
                  </a:moveTo>
                  <a:lnTo>
                    <a:pt x="732269" y="274320"/>
                  </a:lnTo>
                  <a:lnTo>
                    <a:pt x="730605" y="274320"/>
                  </a:lnTo>
                  <a:lnTo>
                    <a:pt x="729970" y="274993"/>
                  </a:lnTo>
                  <a:lnTo>
                    <a:pt x="729970" y="275805"/>
                  </a:lnTo>
                  <a:lnTo>
                    <a:pt x="729970" y="276618"/>
                  </a:lnTo>
                  <a:lnTo>
                    <a:pt x="730605" y="277291"/>
                  </a:lnTo>
                  <a:lnTo>
                    <a:pt x="732231" y="277291"/>
                  </a:lnTo>
                  <a:lnTo>
                    <a:pt x="732904" y="276618"/>
                  </a:lnTo>
                  <a:lnTo>
                    <a:pt x="732904" y="274993"/>
                  </a:lnTo>
                  <a:close/>
                </a:path>
                <a:path w="739140" h="652780">
                  <a:moveTo>
                    <a:pt x="738797" y="310921"/>
                  </a:moveTo>
                  <a:lnTo>
                    <a:pt x="738479" y="310692"/>
                  </a:lnTo>
                  <a:lnTo>
                    <a:pt x="738174" y="310730"/>
                  </a:lnTo>
                  <a:lnTo>
                    <a:pt x="737857" y="310730"/>
                  </a:lnTo>
                  <a:lnTo>
                    <a:pt x="737590" y="310921"/>
                  </a:lnTo>
                  <a:lnTo>
                    <a:pt x="737590" y="312762"/>
                  </a:lnTo>
                  <a:lnTo>
                    <a:pt x="738759" y="312762"/>
                  </a:lnTo>
                  <a:lnTo>
                    <a:pt x="738759" y="311315"/>
                  </a:lnTo>
                  <a:lnTo>
                    <a:pt x="738797" y="3109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839442" y="1685327"/>
              <a:ext cx="715010" cy="810260"/>
            </a:xfrm>
            <a:custGeom>
              <a:avLst/>
              <a:gdLst/>
              <a:ahLst/>
              <a:cxnLst/>
              <a:rect l="l" t="t" r="r" b="b"/>
              <a:pathLst>
                <a:path w="715009" h="810260">
                  <a:moveTo>
                    <a:pt x="5943" y="382498"/>
                  </a:moveTo>
                  <a:lnTo>
                    <a:pt x="2971" y="382498"/>
                  </a:lnTo>
                  <a:lnTo>
                    <a:pt x="0" y="382498"/>
                  </a:lnTo>
                  <a:lnTo>
                    <a:pt x="0" y="387134"/>
                  </a:lnTo>
                  <a:lnTo>
                    <a:pt x="5943" y="387134"/>
                  </a:lnTo>
                  <a:lnTo>
                    <a:pt x="5943" y="382498"/>
                  </a:lnTo>
                  <a:close/>
                </a:path>
                <a:path w="715009" h="810260">
                  <a:moveTo>
                    <a:pt x="66459" y="265049"/>
                  </a:moveTo>
                  <a:lnTo>
                    <a:pt x="62369" y="265049"/>
                  </a:lnTo>
                  <a:lnTo>
                    <a:pt x="58267" y="265049"/>
                  </a:lnTo>
                  <a:lnTo>
                    <a:pt x="58267" y="271399"/>
                  </a:lnTo>
                  <a:lnTo>
                    <a:pt x="66459" y="271399"/>
                  </a:lnTo>
                  <a:lnTo>
                    <a:pt x="66459" y="265049"/>
                  </a:lnTo>
                  <a:close/>
                </a:path>
                <a:path w="715009" h="810260">
                  <a:moveTo>
                    <a:pt x="93929" y="424586"/>
                  </a:moveTo>
                  <a:lnTo>
                    <a:pt x="93027" y="424586"/>
                  </a:lnTo>
                  <a:lnTo>
                    <a:pt x="92125" y="424535"/>
                  </a:lnTo>
                  <a:lnTo>
                    <a:pt x="92125" y="425932"/>
                  </a:lnTo>
                  <a:lnTo>
                    <a:pt x="93027" y="425932"/>
                  </a:lnTo>
                  <a:lnTo>
                    <a:pt x="93929" y="425932"/>
                  </a:lnTo>
                  <a:lnTo>
                    <a:pt x="93929" y="424586"/>
                  </a:lnTo>
                  <a:close/>
                </a:path>
                <a:path w="715009" h="810260">
                  <a:moveTo>
                    <a:pt x="142201" y="486702"/>
                  </a:moveTo>
                  <a:lnTo>
                    <a:pt x="140893" y="486575"/>
                  </a:lnTo>
                  <a:lnTo>
                    <a:pt x="139903" y="486486"/>
                  </a:lnTo>
                  <a:lnTo>
                    <a:pt x="138874" y="486295"/>
                  </a:lnTo>
                  <a:lnTo>
                    <a:pt x="137248" y="486079"/>
                  </a:lnTo>
                  <a:lnTo>
                    <a:pt x="136753" y="486664"/>
                  </a:lnTo>
                  <a:lnTo>
                    <a:pt x="136486" y="487426"/>
                  </a:lnTo>
                  <a:lnTo>
                    <a:pt x="136486" y="487654"/>
                  </a:lnTo>
                  <a:lnTo>
                    <a:pt x="136575" y="487883"/>
                  </a:lnTo>
                  <a:lnTo>
                    <a:pt x="136753" y="488416"/>
                  </a:lnTo>
                  <a:lnTo>
                    <a:pt x="137248" y="488962"/>
                  </a:lnTo>
                  <a:lnTo>
                    <a:pt x="137883" y="488911"/>
                  </a:lnTo>
                  <a:lnTo>
                    <a:pt x="140893" y="488505"/>
                  </a:lnTo>
                  <a:lnTo>
                    <a:pt x="142201" y="488416"/>
                  </a:lnTo>
                  <a:lnTo>
                    <a:pt x="142201" y="486702"/>
                  </a:lnTo>
                  <a:close/>
                </a:path>
                <a:path w="715009" h="810260">
                  <a:moveTo>
                    <a:pt x="163817" y="293408"/>
                  </a:moveTo>
                  <a:lnTo>
                    <a:pt x="160528" y="293408"/>
                  </a:lnTo>
                  <a:lnTo>
                    <a:pt x="157289" y="293408"/>
                  </a:lnTo>
                  <a:lnTo>
                    <a:pt x="157289" y="298450"/>
                  </a:lnTo>
                  <a:lnTo>
                    <a:pt x="163817" y="298450"/>
                  </a:lnTo>
                  <a:lnTo>
                    <a:pt x="163817" y="293408"/>
                  </a:lnTo>
                  <a:close/>
                </a:path>
                <a:path w="715009" h="810260">
                  <a:moveTo>
                    <a:pt x="265239" y="188074"/>
                  </a:moveTo>
                  <a:lnTo>
                    <a:pt x="258025" y="188074"/>
                  </a:lnTo>
                  <a:lnTo>
                    <a:pt x="258025" y="193662"/>
                  </a:lnTo>
                  <a:lnTo>
                    <a:pt x="261632" y="193662"/>
                  </a:lnTo>
                  <a:lnTo>
                    <a:pt x="265239" y="193662"/>
                  </a:lnTo>
                  <a:lnTo>
                    <a:pt x="265239" y="188074"/>
                  </a:lnTo>
                  <a:close/>
                </a:path>
                <a:path w="715009" h="810260">
                  <a:moveTo>
                    <a:pt x="282981" y="135547"/>
                  </a:moveTo>
                  <a:lnTo>
                    <a:pt x="277253" y="135547"/>
                  </a:lnTo>
                  <a:lnTo>
                    <a:pt x="277253" y="140004"/>
                  </a:lnTo>
                  <a:lnTo>
                    <a:pt x="280136" y="140004"/>
                  </a:lnTo>
                  <a:lnTo>
                    <a:pt x="282981" y="140004"/>
                  </a:lnTo>
                  <a:lnTo>
                    <a:pt x="282981" y="135547"/>
                  </a:lnTo>
                  <a:close/>
                </a:path>
                <a:path w="715009" h="810260">
                  <a:moveTo>
                    <a:pt x="283832" y="691616"/>
                  </a:moveTo>
                  <a:lnTo>
                    <a:pt x="274104" y="691616"/>
                  </a:lnTo>
                  <a:lnTo>
                    <a:pt x="274104" y="699135"/>
                  </a:lnTo>
                  <a:lnTo>
                    <a:pt x="278968" y="699135"/>
                  </a:lnTo>
                  <a:lnTo>
                    <a:pt x="283832" y="699135"/>
                  </a:lnTo>
                  <a:lnTo>
                    <a:pt x="283832" y="691616"/>
                  </a:lnTo>
                  <a:close/>
                </a:path>
                <a:path w="715009" h="810260">
                  <a:moveTo>
                    <a:pt x="299504" y="646379"/>
                  </a:moveTo>
                  <a:lnTo>
                    <a:pt x="298196" y="644982"/>
                  </a:lnTo>
                  <a:lnTo>
                    <a:pt x="297840" y="644575"/>
                  </a:lnTo>
                  <a:lnTo>
                    <a:pt x="297116" y="644575"/>
                  </a:lnTo>
                  <a:lnTo>
                    <a:pt x="296760" y="644982"/>
                  </a:lnTo>
                  <a:lnTo>
                    <a:pt x="295402" y="646379"/>
                  </a:lnTo>
                  <a:lnTo>
                    <a:pt x="295719" y="648538"/>
                  </a:lnTo>
                  <a:lnTo>
                    <a:pt x="295719" y="650341"/>
                  </a:lnTo>
                  <a:lnTo>
                    <a:pt x="295681" y="652627"/>
                  </a:lnTo>
                  <a:lnTo>
                    <a:pt x="299237" y="652627"/>
                  </a:lnTo>
                  <a:lnTo>
                    <a:pt x="299237" y="650341"/>
                  </a:lnTo>
                  <a:lnTo>
                    <a:pt x="299237" y="648538"/>
                  </a:lnTo>
                  <a:lnTo>
                    <a:pt x="299504" y="646379"/>
                  </a:lnTo>
                  <a:close/>
                </a:path>
                <a:path w="715009" h="810260">
                  <a:moveTo>
                    <a:pt x="323824" y="60464"/>
                  </a:moveTo>
                  <a:lnTo>
                    <a:pt x="323735" y="59283"/>
                  </a:lnTo>
                  <a:lnTo>
                    <a:pt x="323545" y="55867"/>
                  </a:lnTo>
                  <a:lnTo>
                    <a:pt x="318592" y="55867"/>
                  </a:lnTo>
                  <a:lnTo>
                    <a:pt x="318414" y="59283"/>
                  </a:lnTo>
                  <a:lnTo>
                    <a:pt x="318325" y="60502"/>
                  </a:lnTo>
                  <a:lnTo>
                    <a:pt x="318503" y="61087"/>
                  </a:lnTo>
                  <a:lnTo>
                    <a:pt x="319176" y="63652"/>
                  </a:lnTo>
                  <a:lnTo>
                    <a:pt x="322961" y="63652"/>
                  </a:lnTo>
                  <a:lnTo>
                    <a:pt x="323646" y="61087"/>
                  </a:lnTo>
                  <a:lnTo>
                    <a:pt x="323824" y="60464"/>
                  </a:lnTo>
                  <a:close/>
                </a:path>
                <a:path w="715009" h="810260">
                  <a:moveTo>
                    <a:pt x="363220" y="520966"/>
                  </a:moveTo>
                  <a:lnTo>
                    <a:pt x="360248" y="520471"/>
                  </a:lnTo>
                  <a:lnTo>
                    <a:pt x="359714" y="520382"/>
                  </a:lnTo>
                  <a:lnTo>
                    <a:pt x="359397" y="520331"/>
                  </a:lnTo>
                  <a:lnTo>
                    <a:pt x="358990" y="520331"/>
                  </a:lnTo>
                  <a:lnTo>
                    <a:pt x="358584" y="520471"/>
                  </a:lnTo>
                  <a:lnTo>
                    <a:pt x="355295" y="521462"/>
                  </a:lnTo>
                  <a:lnTo>
                    <a:pt x="355841" y="526275"/>
                  </a:lnTo>
                  <a:lnTo>
                    <a:pt x="359219" y="526275"/>
                  </a:lnTo>
                  <a:lnTo>
                    <a:pt x="362724" y="526326"/>
                  </a:lnTo>
                  <a:lnTo>
                    <a:pt x="363220" y="520966"/>
                  </a:lnTo>
                  <a:close/>
                </a:path>
                <a:path w="715009" h="810260">
                  <a:moveTo>
                    <a:pt x="370433" y="258483"/>
                  </a:moveTo>
                  <a:lnTo>
                    <a:pt x="370293" y="258343"/>
                  </a:lnTo>
                  <a:lnTo>
                    <a:pt x="370293" y="260591"/>
                  </a:lnTo>
                  <a:lnTo>
                    <a:pt x="370065" y="261315"/>
                  </a:lnTo>
                  <a:lnTo>
                    <a:pt x="370116" y="261086"/>
                  </a:lnTo>
                  <a:lnTo>
                    <a:pt x="370293" y="260591"/>
                  </a:lnTo>
                  <a:lnTo>
                    <a:pt x="370293" y="258343"/>
                  </a:lnTo>
                  <a:lnTo>
                    <a:pt x="368985" y="256997"/>
                  </a:lnTo>
                  <a:lnTo>
                    <a:pt x="365975" y="256997"/>
                  </a:lnTo>
                  <a:lnTo>
                    <a:pt x="365975" y="263296"/>
                  </a:lnTo>
                  <a:lnTo>
                    <a:pt x="365201" y="262572"/>
                  </a:lnTo>
                  <a:lnTo>
                    <a:pt x="365112" y="262445"/>
                  </a:lnTo>
                  <a:lnTo>
                    <a:pt x="365975" y="263296"/>
                  </a:lnTo>
                  <a:lnTo>
                    <a:pt x="365975" y="256997"/>
                  </a:lnTo>
                  <a:lnTo>
                    <a:pt x="365836" y="256997"/>
                  </a:lnTo>
                  <a:lnTo>
                    <a:pt x="364528" y="257937"/>
                  </a:lnTo>
                  <a:lnTo>
                    <a:pt x="364350" y="258610"/>
                  </a:lnTo>
                  <a:lnTo>
                    <a:pt x="364350" y="260896"/>
                  </a:lnTo>
                  <a:lnTo>
                    <a:pt x="364261" y="260591"/>
                  </a:lnTo>
                  <a:lnTo>
                    <a:pt x="364324" y="260781"/>
                  </a:lnTo>
                  <a:lnTo>
                    <a:pt x="364350" y="258610"/>
                  </a:lnTo>
                  <a:lnTo>
                    <a:pt x="363943" y="260146"/>
                  </a:lnTo>
                  <a:lnTo>
                    <a:pt x="364109" y="261086"/>
                  </a:lnTo>
                  <a:lnTo>
                    <a:pt x="364490" y="261772"/>
                  </a:lnTo>
                  <a:lnTo>
                    <a:pt x="364617" y="261950"/>
                  </a:lnTo>
                  <a:lnTo>
                    <a:pt x="365480" y="264642"/>
                  </a:lnTo>
                  <a:lnTo>
                    <a:pt x="369036" y="264604"/>
                  </a:lnTo>
                  <a:lnTo>
                    <a:pt x="369417" y="263296"/>
                  </a:lnTo>
                  <a:lnTo>
                    <a:pt x="369671" y="262445"/>
                  </a:lnTo>
                  <a:lnTo>
                    <a:pt x="369811" y="261950"/>
                  </a:lnTo>
                  <a:lnTo>
                    <a:pt x="369912" y="261772"/>
                  </a:lnTo>
                  <a:lnTo>
                    <a:pt x="370243" y="261366"/>
                  </a:lnTo>
                  <a:lnTo>
                    <a:pt x="370332" y="261086"/>
                  </a:lnTo>
                  <a:lnTo>
                    <a:pt x="370433" y="260591"/>
                  </a:lnTo>
                  <a:lnTo>
                    <a:pt x="370433" y="258483"/>
                  </a:lnTo>
                  <a:close/>
                </a:path>
                <a:path w="715009" h="810260">
                  <a:moveTo>
                    <a:pt x="394208" y="98221"/>
                  </a:moveTo>
                  <a:lnTo>
                    <a:pt x="392633" y="96875"/>
                  </a:lnTo>
                  <a:lnTo>
                    <a:pt x="392137" y="96469"/>
                  </a:lnTo>
                  <a:lnTo>
                    <a:pt x="391680" y="96024"/>
                  </a:lnTo>
                  <a:lnTo>
                    <a:pt x="390334" y="96024"/>
                  </a:lnTo>
                  <a:lnTo>
                    <a:pt x="389382" y="96875"/>
                  </a:lnTo>
                  <a:lnTo>
                    <a:pt x="387807" y="98221"/>
                  </a:lnTo>
                  <a:lnTo>
                    <a:pt x="389115" y="100838"/>
                  </a:lnTo>
                  <a:lnTo>
                    <a:pt x="392899" y="100838"/>
                  </a:lnTo>
                  <a:lnTo>
                    <a:pt x="394208" y="98221"/>
                  </a:lnTo>
                  <a:close/>
                </a:path>
                <a:path w="715009" h="810260">
                  <a:moveTo>
                    <a:pt x="443153" y="425894"/>
                  </a:moveTo>
                  <a:lnTo>
                    <a:pt x="441718" y="425894"/>
                  </a:lnTo>
                  <a:lnTo>
                    <a:pt x="441718" y="426974"/>
                  </a:lnTo>
                  <a:lnTo>
                    <a:pt x="442429" y="426974"/>
                  </a:lnTo>
                  <a:lnTo>
                    <a:pt x="443153" y="426974"/>
                  </a:lnTo>
                  <a:lnTo>
                    <a:pt x="443153" y="425894"/>
                  </a:lnTo>
                  <a:close/>
                </a:path>
                <a:path w="715009" h="810260">
                  <a:moveTo>
                    <a:pt x="453961" y="357200"/>
                  </a:moveTo>
                  <a:lnTo>
                    <a:pt x="451040" y="357200"/>
                  </a:lnTo>
                  <a:lnTo>
                    <a:pt x="448106" y="357149"/>
                  </a:lnTo>
                  <a:lnTo>
                    <a:pt x="448106" y="361696"/>
                  </a:lnTo>
                  <a:lnTo>
                    <a:pt x="451040" y="361696"/>
                  </a:lnTo>
                  <a:lnTo>
                    <a:pt x="453961" y="361696"/>
                  </a:lnTo>
                  <a:lnTo>
                    <a:pt x="453961" y="357200"/>
                  </a:lnTo>
                  <a:close/>
                </a:path>
                <a:path w="715009" h="810260">
                  <a:moveTo>
                    <a:pt x="475170" y="704989"/>
                  </a:moveTo>
                  <a:lnTo>
                    <a:pt x="467245" y="704989"/>
                  </a:lnTo>
                  <a:lnTo>
                    <a:pt x="467245" y="711149"/>
                  </a:lnTo>
                  <a:lnTo>
                    <a:pt x="471208" y="711149"/>
                  </a:lnTo>
                  <a:lnTo>
                    <a:pt x="475170" y="711149"/>
                  </a:lnTo>
                  <a:lnTo>
                    <a:pt x="475170" y="704989"/>
                  </a:lnTo>
                  <a:close/>
                </a:path>
                <a:path w="715009" h="810260">
                  <a:moveTo>
                    <a:pt x="478231" y="647814"/>
                  </a:moveTo>
                  <a:lnTo>
                    <a:pt x="477926" y="647636"/>
                  </a:lnTo>
                  <a:lnTo>
                    <a:pt x="477647" y="647636"/>
                  </a:lnTo>
                  <a:lnTo>
                    <a:pt x="477380" y="647636"/>
                  </a:lnTo>
                  <a:lnTo>
                    <a:pt x="477062" y="647814"/>
                  </a:lnTo>
                  <a:lnTo>
                    <a:pt x="477113" y="648169"/>
                  </a:lnTo>
                  <a:lnTo>
                    <a:pt x="477113" y="648855"/>
                  </a:lnTo>
                  <a:lnTo>
                    <a:pt x="477202" y="648982"/>
                  </a:lnTo>
                  <a:lnTo>
                    <a:pt x="477329" y="649160"/>
                  </a:lnTo>
                  <a:lnTo>
                    <a:pt x="477329" y="649300"/>
                  </a:lnTo>
                  <a:lnTo>
                    <a:pt x="477469" y="649566"/>
                  </a:lnTo>
                  <a:lnTo>
                    <a:pt x="477824" y="649566"/>
                  </a:lnTo>
                  <a:lnTo>
                    <a:pt x="477964" y="649300"/>
                  </a:lnTo>
                  <a:lnTo>
                    <a:pt x="477964" y="649160"/>
                  </a:lnTo>
                  <a:lnTo>
                    <a:pt x="478104" y="648982"/>
                  </a:lnTo>
                  <a:lnTo>
                    <a:pt x="478193" y="648855"/>
                  </a:lnTo>
                  <a:lnTo>
                    <a:pt x="478193" y="648169"/>
                  </a:lnTo>
                  <a:lnTo>
                    <a:pt x="478231" y="647814"/>
                  </a:lnTo>
                  <a:close/>
                </a:path>
                <a:path w="715009" h="810260">
                  <a:moveTo>
                    <a:pt x="500926" y="190601"/>
                  </a:moveTo>
                  <a:lnTo>
                    <a:pt x="500126" y="186359"/>
                  </a:lnTo>
                  <a:lnTo>
                    <a:pt x="499719" y="183984"/>
                  </a:lnTo>
                  <a:lnTo>
                    <a:pt x="499351" y="181546"/>
                  </a:lnTo>
                  <a:lnTo>
                    <a:pt x="498551" y="178943"/>
                  </a:lnTo>
                  <a:lnTo>
                    <a:pt x="498005" y="179070"/>
                  </a:lnTo>
                  <a:lnTo>
                    <a:pt x="498360" y="180340"/>
                  </a:lnTo>
                  <a:lnTo>
                    <a:pt x="498640" y="182219"/>
                  </a:lnTo>
                  <a:lnTo>
                    <a:pt x="498678" y="182829"/>
                  </a:lnTo>
                  <a:lnTo>
                    <a:pt x="498767" y="183705"/>
                  </a:lnTo>
                  <a:lnTo>
                    <a:pt x="498817" y="184607"/>
                  </a:lnTo>
                  <a:lnTo>
                    <a:pt x="498817" y="185559"/>
                  </a:lnTo>
                  <a:lnTo>
                    <a:pt x="498678" y="188480"/>
                  </a:lnTo>
                  <a:lnTo>
                    <a:pt x="498182" y="190601"/>
                  </a:lnTo>
                  <a:lnTo>
                    <a:pt x="498995" y="192354"/>
                  </a:lnTo>
                  <a:lnTo>
                    <a:pt x="499173" y="192760"/>
                  </a:lnTo>
                  <a:lnTo>
                    <a:pt x="499935" y="192760"/>
                  </a:lnTo>
                  <a:lnTo>
                    <a:pt x="500926" y="190601"/>
                  </a:lnTo>
                  <a:close/>
                </a:path>
                <a:path w="715009" h="810260">
                  <a:moveTo>
                    <a:pt x="504444" y="507771"/>
                  </a:moveTo>
                  <a:lnTo>
                    <a:pt x="503999" y="507047"/>
                  </a:lnTo>
                  <a:lnTo>
                    <a:pt x="503809" y="506780"/>
                  </a:lnTo>
                  <a:lnTo>
                    <a:pt x="503453" y="506831"/>
                  </a:lnTo>
                  <a:lnTo>
                    <a:pt x="503313" y="507047"/>
                  </a:lnTo>
                  <a:lnTo>
                    <a:pt x="503008" y="507822"/>
                  </a:lnTo>
                  <a:lnTo>
                    <a:pt x="502196" y="508000"/>
                  </a:lnTo>
                  <a:lnTo>
                    <a:pt x="502513" y="509130"/>
                  </a:lnTo>
                  <a:lnTo>
                    <a:pt x="503224" y="508939"/>
                  </a:lnTo>
                  <a:lnTo>
                    <a:pt x="504088" y="508762"/>
                  </a:lnTo>
                  <a:lnTo>
                    <a:pt x="504444" y="507771"/>
                  </a:lnTo>
                  <a:close/>
                </a:path>
                <a:path w="715009" h="810260">
                  <a:moveTo>
                    <a:pt x="507326" y="83820"/>
                  </a:moveTo>
                  <a:lnTo>
                    <a:pt x="507238" y="82384"/>
                  </a:lnTo>
                  <a:lnTo>
                    <a:pt x="507149" y="80987"/>
                  </a:lnTo>
                  <a:lnTo>
                    <a:pt x="506336" y="79768"/>
                  </a:lnTo>
                  <a:lnTo>
                    <a:pt x="503859" y="79095"/>
                  </a:lnTo>
                  <a:lnTo>
                    <a:pt x="502640" y="79502"/>
                  </a:lnTo>
                  <a:lnTo>
                    <a:pt x="501878" y="80352"/>
                  </a:lnTo>
                  <a:lnTo>
                    <a:pt x="501700" y="80403"/>
                  </a:lnTo>
                  <a:lnTo>
                    <a:pt x="500214" y="80810"/>
                  </a:lnTo>
                  <a:lnTo>
                    <a:pt x="499224" y="82067"/>
                  </a:lnTo>
                  <a:lnTo>
                    <a:pt x="499224" y="84810"/>
                  </a:lnTo>
                  <a:lnTo>
                    <a:pt x="500164" y="86385"/>
                  </a:lnTo>
                  <a:lnTo>
                    <a:pt x="503008" y="86842"/>
                  </a:lnTo>
                  <a:lnTo>
                    <a:pt x="504177" y="86842"/>
                  </a:lnTo>
                  <a:lnTo>
                    <a:pt x="505434" y="86067"/>
                  </a:lnTo>
                  <a:lnTo>
                    <a:pt x="506653" y="85305"/>
                  </a:lnTo>
                  <a:lnTo>
                    <a:pt x="507326" y="83820"/>
                  </a:lnTo>
                  <a:close/>
                </a:path>
                <a:path w="715009" h="810260">
                  <a:moveTo>
                    <a:pt x="508673" y="548741"/>
                  </a:moveTo>
                  <a:lnTo>
                    <a:pt x="499668" y="548741"/>
                  </a:lnTo>
                  <a:lnTo>
                    <a:pt x="499668" y="555713"/>
                  </a:lnTo>
                  <a:lnTo>
                    <a:pt x="504177" y="555713"/>
                  </a:lnTo>
                  <a:lnTo>
                    <a:pt x="508673" y="555713"/>
                  </a:lnTo>
                  <a:lnTo>
                    <a:pt x="508673" y="548741"/>
                  </a:lnTo>
                  <a:close/>
                </a:path>
                <a:path w="715009" h="810260">
                  <a:moveTo>
                    <a:pt x="548805" y="669023"/>
                  </a:moveTo>
                  <a:lnTo>
                    <a:pt x="544563" y="669023"/>
                  </a:lnTo>
                  <a:lnTo>
                    <a:pt x="540334" y="669023"/>
                  </a:lnTo>
                  <a:lnTo>
                    <a:pt x="540334" y="675551"/>
                  </a:lnTo>
                  <a:lnTo>
                    <a:pt x="548805" y="675551"/>
                  </a:lnTo>
                  <a:lnTo>
                    <a:pt x="548805" y="669023"/>
                  </a:lnTo>
                  <a:close/>
                </a:path>
                <a:path w="715009" h="810260">
                  <a:moveTo>
                    <a:pt x="570738" y="129514"/>
                  </a:moveTo>
                  <a:lnTo>
                    <a:pt x="570547" y="129514"/>
                  </a:lnTo>
                  <a:lnTo>
                    <a:pt x="570331" y="129514"/>
                  </a:lnTo>
                  <a:lnTo>
                    <a:pt x="570331" y="129832"/>
                  </a:lnTo>
                  <a:lnTo>
                    <a:pt x="570547" y="129832"/>
                  </a:lnTo>
                  <a:lnTo>
                    <a:pt x="570738" y="129870"/>
                  </a:lnTo>
                  <a:lnTo>
                    <a:pt x="570738" y="129514"/>
                  </a:lnTo>
                  <a:close/>
                </a:path>
                <a:path w="715009" h="810260">
                  <a:moveTo>
                    <a:pt x="571411" y="134010"/>
                  </a:moveTo>
                  <a:lnTo>
                    <a:pt x="570801" y="133515"/>
                  </a:lnTo>
                  <a:lnTo>
                    <a:pt x="570661" y="133400"/>
                  </a:lnTo>
                  <a:lnTo>
                    <a:pt x="570369" y="132892"/>
                  </a:lnTo>
                  <a:lnTo>
                    <a:pt x="569607" y="132664"/>
                  </a:lnTo>
                  <a:lnTo>
                    <a:pt x="568566" y="132892"/>
                  </a:lnTo>
                  <a:lnTo>
                    <a:pt x="568210" y="132930"/>
                  </a:lnTo>
                  <a:lnTo>
                    <a:pt x="566585" y="133299"/>
                  </a:lnTo>
                  <a:lnTo>
                    <a:pt x="566585" y="135318"/>
                  </a:lnTo>
                  <a:lnTo>
                    <a:pt x="567855" y="135585"/>
                  </a:lnTo>
                  <a:lnTo>
                    <a:pt x="568566" y="135763"/>
                  </a:lnTo>
                  <a:lnTo>
                    <a:pt x="568934" y="135813"/>
                  </a:lnTo>
                  <a:lnTo>
                    <a:pt x="569607" y="135953"/>
                  </a:lnTo>
                  <a:lnTo>
                    <a:pt x="570369" y="135724"/>
                  </a:lnTo>
                  <a:lnTo>
                    <a:pt x="570598" y="135318"/>
                  </a:lnTo>
                  <a:lnTo>
                    <a:pt x="570814" y="135089"/>
                  </a:lnTo>
                  <a:lnTo>
                    <a:pt x="571411" y="134594"/>
                  </a:lnTo>
                  <a:lnTo>
                    <a:pt x="571411" y="134010"/>
                  </a:lnTo>
                  <a:close/>
                </a:path>
                <a:path w="715009" h="810260">
                  <a:moveTo>
                    <a:pt x="574967" y="600456"/>
                  </a:moveTo>
                  <a:lnTo>
                    <a:pt x="568388" y="600456"/>
                  </a:lnTo>
                  <a:lnTo>
                    <a:pt x="568388" y="605548"/>
                  </a:lnTo>
                  <a:lnTo>
                    <a:pt x="571677" y="605548"/>
                  </a:lnTo>
                  <a:lnTo>
                    <a:pt x="574967" y="605548"/>
                  </a:lnTo>
                  <a:lnTo>
                    <a:pt x="574967" y="600456"/>
                  </a:lnTo>
                  <a:close/>
                </a:path>
                <a:path w="715009" h="810260">
                  <a:moveTo>
                    <a:pt x="586587" y="472351"/>
                  </a:moveTo>
                  <a:lnTo>
                    <a:pt x="586130" y="472351"/>
                  </a:lnTo>
                  <a:lnTo>
                    <a:pt x="586003" y="472262"/>
                  </a:lnTo>
                  <a:lnTo>
                    <a:pt x="585685" y="471944"/>
                  </a:lnTo>
                  <a:lnTo>
                    <a:pt x="585139" y="472211"/>
                  </a:lnTo>
                  <a:lnTo>
                    <a:pt x="585139" y="473024"/>
                  </a:lnTo>
                  <a:lnTo>
                    <a:pt x="585724" y="473290"/>
                  </a:lnTo>
                  <a:lnTo>
                    <a:pt x="586003" y="472973"/>
                  </a:lnTo>
                  <a:lnTo>
                    <a:pt x="586587" y="472884"/>
                  </a:lnTo>
                  <a:lnTo>
                    <a:pt x="586587" y="472351"/>
                  </a:lnTo>
                  <a:close/>
                </a:path>
                <a:path w="715009" h="810260">
                  <a:moveTo>
                    <a:pt x="607834" y="471944"/>
                  </a:moveTo>
                  <a:lnTo>
                    <a:pt x="607618" y="471360"/>
                  </a:lnTo>
                  <a:lnTo>
                    <a:pt x="607390" y="469874"/>
                  </a:lnTo>
                  <a:lnTo>
                    <a:pt x="606488" y="469011"/>
                  </a:lnTo>
                  <a:lnTo>
                    <a:pt x="605675" y="468884"/>
                  </a:lnTo>
                  <a:lnTo>
                    <a:pt x="605269" y="468795"/>
                  </a:lnTo>
                  <a:lnTo>
                    <a:pt x="605091" y="468795"/>
                  </a:lnTo>
                  <a:lnTo>
                    <a:pt x="603605" y="468566"/>
                  </a:lnTo>
                  <a:lnTo>
                    <a:pt x="602170" y="469150"/>
                  </a:lnTo>
                  <a:lnTo>
                    <a:pt x="601268" y="472300"/>
                  </a:lnTo>
                  <a:lnTo>
                    <a:pt x="602564" y="474421"/>
                  </a:lnTo>
                  <a:lnTo>
                    <a:pt x="604367" y="474192"/>
                  </a:lnTo>
                  <a:lnTo>
                    <a:pt x="604862" y="474103"/>
                  </a:lnTo>
                  <a:lnTo>
                    <a:pt x="605231" y="474014"/>
                  </a:lnTo>
                  <a:lnTo>
                    <a:pt x="605637" y="473875"/>
                  </a:lnTo>
                  <a:lnTo>
                    <a:pt x="606526" y="474281"/>
                  </a:lnTo>
                  <a:lnTo>
                    <a:pt x="607834" y="473748"/>
                  </a:lnTo>
                  <a:lnTo>
                    <a:pt x="607834" y="471944"/>
                  </a:lnTo>
                  <a:close/>
                </a:path>
                <a:path w="715009" h="810260">
                  <a:moveTo>
                    <a:pt x="610044" y="1892"/>
                  </a:moveTo>
                  <a:lnTo>
                    <a:pt x="608114" y="673"/>
                  </a:lnTo>
                  <a:lnTo>
                    <a:pt x="607390" y="0"/>
                  </a:lnTo>
                  <a:lnTo>
                    <a:pt x="606488" y="0"/>
                  </a:lnTo>
                  <a:lnTo>
                    <a:pt x="605904" y="635"/>
                  </a:lnTo>
                  <a:lnTo>
                    <a:pt x="603923" y="1892"/>
                  </a:lnTo>
                  <a:lnTo>
                    <a:pt x="604647" y="4953"/>
                  </a:lnTo>
                  <a:lnTo>
                    <a:pt x="609282" y="4953"/>
                  </a:lnTo>
                  <a:lnTo>
                    <a:pt x="610044" y="1892"/>
                  </a:lnTo>
                  <a:close/>
                </a:path>
                <a:path w="715009" h="810260">
                  <a:moveTo>
                    <a:pt x="619315" y="753732"/>
                  </a:moveTo>
                  <a:lnTo>
                    <a:pt x="618642" y="749681"/>
                  </a:lnTo>
                  <a:lnTo>
                    <a:pt x="613740" y="749681"/>
                  </a:lnTo>
                  <a:lnTo>
                    <a:pt x="613194" y="752652"/>
                  </a:lnTo>
                  <a:lnTo>
                    <a:pt x="613016" y="753732"/>
                  </a:lnTo>
                  <a:lnTo>
                    <a:pt x="613194" y="755992"/>
                  </a:lnTo>
                  <a:lnTo>
                    <a:pt x="614362" y="757377"/>
                  </a:lnTo>
                  <a:lnTo>
                    <a:pt x="617969" y="757377"/>
                  </a:lnTo>
                  <a:lnTo>
                    <a:pt x="619137" y="755992"/>
                  </a:lnTo>
                  <a:lnTo>
                    <a:pt x="619315" y="753732"/>
                  </a:lnTo>
                  <a:close/>
                </a:path>
                <a:path w="715009" h="810260">
                  <a:moveTo>
                    <a:pt x="629627" y="568591"/>
                  </a:moveTo>
                  <a:lnTo>
                    <a:pt x="621207" y="568591"/>
                  </a:lnTo>
                  <a:lnTo>
                    <a:pt x="621207" y="575119"/>
                  </a:lnTo>
                  <a:lnTo>
                    <a:pt x="625449" y="575119"/>
                  </a:lnTo>
                  <a:lnTo>
                    <a:pt x="629627" y="575119"/>
                  </a:lnTo>
                  <a:lnTo>
                    <a:pt x="629627" y="568591"/>
                  </a:lnTo>
                  <a:close/>
                </a:path>
                <a:path w="715009" h="810260">
                  <a:moveTo>
                    <a:pt x="651967" y="311327"/>
                  </a:moveTo>
                  <a:lnTo>
                    <a:pt x="650976" y="307721"/>
                  </a:lnTo>
                  <a:lnTo>
                    <a:pt x="644804" y="307721"/>
                  </a:lnTo>
                  <a:lnTo>
                    <a:pt x="643813" y="311327"/>
                  </a:lnTo>
                  <a:lnTo>
                    <a:pt x="645617" y="313258"/>
                  </a:lnTo>
                  <a:lnTo>
                    <a:pt x="645668" y="313397"/>
                  </a:lnTo>
                  <a:lnTo>
                    <a:pt x="646430" y="315112"/>
                  </a:lnTo>
                  <a:lnTo>
                    <a:pt x="649363" y="315112"/>
                  </a:lnTo>
                  <a:lnTo>
                    <a:pt x="650125" y="313397"/>
                  </a:lnTo>
                  <a:lnTo>
                    <a:pt x="650163" y="313258"/>
                  </a:lnTo>
                  <a:lnTo>
                    <a:pt x="651967" y="311327"/>
                  </a:lnTo>
                  <a:close/>
                </a:path>
                <a:path w="715009" h="810260">
                  <a:moveTo>
                    <a:pt x="693762" y="804913"/>
                  </a:moveTo>
                  <a:lnTo>
                    <a:pt x="687539" y="804913"/>
                  </a:lnTo>
                  <a:lnTo>
                    <a:pt x="687539" y="809739"/>
                  </a:lnTo>
                  <a:lnTo>
                    <a:pt x="690651" y="809739"/>
                  </a:lnTo>
                  <a:lnTo>
                    <a:pt x="693762" y="809739"/>
                  </a:lnTo>
                  <a:lnTo>
                    <a:pt x="693762" y="804913"/>
                  </a:lnTo>
                  <a:close/>
                </a:path>
                <a:path w="715009" h="810260">
                  <a:moveTo>
                    <a:pt x="698576" y="358190"/>
                  </a:moveTo>
                  <a:lnTo>
                    <a:pt x="696277" y="356933"/>
                  </a:lnTo>
                  <a:lnTo>
                    <a:pt x="695655" y="356743"/>
                  </a:lnTo>
                  <a:lnTo>
                    <a:pt x="695071" y="356527"/>
                  </a:lnTo>
                  <a:lnTo>
                    <a:pt x="694436" y="356349"/>
                  </a:lnTo>
                  <a:lnTo>
                    <a:pt x="693089" y="356349"/>
                  </a:lnTo>
                  <a:lnTo>
                    <a:pt x="691781" y="357289"/>
                  </a:lnTo>
                  <a:lnTo>
                    <a:pt x="691464" y="358546"/>
                  </a:lnTo>
                  <a:lnTo>
                    <a:pt x="690791" y="360934"/>
                  </a:lnTo>
                  <a:lnTo>
                    <a:pt x="692988" y="362737"/>
                  </a:lnTo>
                  <a:lnTo>
                    <a:pt x="695248" y="362331"/>
                  </a:lnTo>
                  <a:lnTo>
                    <a:pt x="695426" y="362280"/>
                  </a:lnTo>
                  <a:lnTo>
                    <a:pt x="697852" y="361480"/>
                  </a:lnTo>
                  <a:lnTo>
                    <a:pt x="698576" y="358190"/>
                  </a:lnTo>
                  <a:close/>
                </a:path>
                <a:path w="715009" h="810260">
                  <a:moveTo>
                    <a:pt x="714832" y="540004"/>
                  </a:moveTo>
                  <a:lnTo>
                    <a:pt x="714832" y="540181"/>
                  </a:lnTo>
                  <a:lnTo>
                    <a:pt x="714832" y="540004"/>
                  </a:lnTo>
                  <a:close/>
                </a:path>
                <a:path w="715009" h="810260">
                  <a:moveTo>
                    <a:pt x="714933" y="540486"/>
                  </a:moveTo>
                  <a:lnTo>
                    <a:pt x="714832" y="540270"/>
                  </a:lnTo>
                  <a:lnTo>
                    <a:pt x="714743" y="540004"/>
                  </a:lnTo>
                  <a:lnTo>
                    <a:pt x="714603" y="537845"/>
                  </a:lnTo>
                  <a:lnTo>
                    <a:pt x="711860" y="537845"/>
                  </a:lnTo>
                  <a:lnTo>
                    <a:pt x="711631" y="539915"/>
                  </a:lnTo>
                  <a:lnTo>
                    <a:pt x="711530" y="540486"/>
                  </a:lnTo>
                  <a:lnTo>
                    <a:pt x="711428" y="540816"/>
                  </a:lnTo>
                  <a:lnTo>
                    <a:pt x="711492" y="541350"/>
                  </a:lnTo>
                  <a:lnTo>
                    <a:pt x="711606" y="541807"/>
                  </a:lnTo>
                  <a:lnTo>
                    <a:pt x="711911" y="543788"/>
                  </a:lnTo>
                  <a:lnTo>
                    <a:pt x="714476" y="543788"/>
                  </a:lnTo>
                  <a:lnTo>
                    <a:pt x="714832" y="541807"/>
                  </a:lnTo>
                  <a:lnTo>
                    <a:pt x="714933" y="5404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8358428" y="1524612"/>
            <a:ext cx="6209030" cy="9893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300" spc="-35" dirty="0"/>
              <a:t>PHOTO</a:t>
            </a:r>
            <a:r>
              <a:rPr sz="6300" spc="-330" dirty="0"/>
              <a:t> </a:t>
            </a:r>
            <a:r>
              <a:rPr sz="6300" spc="-5" dirty="0"/>
              <a:t>GALLERY</a:t>
            </a:r>
            <a:endParaRPr sz="6300"/>
          </a:p>
        </p:txBody>
      </p:sp>
      <p:sp>
        <p:nvSpPr>
          <p:cNvPr id="35" name="object 35"/>
          <p:cNvSpPr txBox="1"/>
          <p:nvPr/>
        </p:nvSpPr>
        <p:spPr>
          <a:xfrm>
            <a:off x="2740400" y="7482427"/>
            <a:ext cx="1978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5" dirty="0">
                <a:solidFill>
                  <a:srgbClr val="1736B1"/>
                </a:solidFill>
                <a:latin typeface="Tahoma"/>
                <a:cs typeface="Tahoma"/>
              </a:rPr>
              <a:t>F</a:t>
            </a:r>
            <a:r>
              <a:rPr sz="3000" b="1" spc="-175" dirty="0">
                <a:solidFill>
                  <a:srgbClr val="1736B1"/>
                </a:solidFill>
                <a:latin typeface="Tahoma"/>
                <a:cs typeface="Tahoma"/>
              </a:rPr>
              <a:t>r</a:t>
            </a:r>
            <a:r>
              <a:rPr sz="3000" b="1" spc="-110" dirty="0">
                <a:solidFill>
                  <a:srgbClr val="1736B1"/>
                </a:solidFill>
                <a:latin typeface="Tahoma"/>
                <a:cs typeface="Tahoma"/>
              </a:rPr>
              <a:t>o</a:t>
            </a:r>
            <a:r>
              <a:rPr sz="3000" b="1" spc="-145" dirty="0">
                <a:solidFill>
                  <a:srgbClr val="1736B1"/>
                </a:solidFill>
                <a:latin typeface="Tahoma"/>
                <a:cs typeface="Tahoma"/>
              </a:rPr>
              <a:t>n</a:t>
            </a:r>
            <a:r>
              <a:rPr sz="3000" b="1" spc="-160" dirty="0">
                <a:solidFill>
                  <a:srgbClr val="1736B1"/>
                </a:solidFill>
                <a:latin typeface="Tahoma"/>
                <a:cs typeface="Tahoma"/>
              </a:rPr>
              <a:t>t</a:t>
            </a:r>
            <a:r>
              <a:rPr sz="3000" b="1" spc="-80" dirty="0">
                <a:solidFill>
                  <a:srgbClr val="1736B1"/>
                </a:solidFill>
                <a:latin typeface="Tahoma"/>
                <a:cs typeface="Tahoma"/>
              </a:rPr>
              <a:t> </a:t>
            </a:r>
            <a:r>
              <a:rPr sz="3000" b="1" spc="95" dirty="0">
                <a:solidFill>
                  <a:srgbClr val="1736B1"/>
                </a:solidFill>
                <a:latin typeface="Tahoma"/>
                <a:cs typeface="Tahoma"/>
              </a:rPr>
              <a:t>V</a:t>
            </a:r>
            <a:r>
              <a:rPr sz="3000" b="1" spc="-165" dirty="0">
                <a:solidFill>
                  <a:srgbClr val="1736B1"/>
                </a:solidFill>
                <a:latin typeface="Tahoma"/>
                <a:cs typeface="Tahoma"/>
              </a:rPr>
              <a:t>i</a:t>
            </a:r>
            <a:r>
              <a:rPr sz="3000" b="1" spc="-145" dirty="0">
                <a:solidFill>
                  <a:srgbClr val="1736B1"/>
                </a:solidFill>
                <a:latin typeface="Tahoma"/>
                <a:cs typeface="Tahoma"/>
              </a:rPr>
              <a:t>e</a:t>
            </a:r>
            <a:r>
              <a:rPr sz="3000" b="1" spc="-45" dirty="0">
                <a:solidFill>
                  <a:srgbClr val="1736B1"/>
                </a:solidFill>
                <a:latin typeface="Tahoma"/>
                <a:cs typeface="Tahoma"/>
              </a:rPr>
              <a:t>w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9113" y="1481929"/>
            <a:ext cx="5340524" cy="5340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441" y="5728022"/>
            <a:ext cx="6356985" cy="969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sz="2650" spc="85" dirty="0">
                <a:solidFill>
                  <a:srgbClr val="1FC666"/>
                </a:solidFill>
                <a:latin typeface="Trebuchet MS"/>
                <a:cs typeface="Trebuchet MS"/>
              </a:rPr>
              <a:t>Here's</a:t>
            </a:r>
            <a:r>
              <a:rPr sz="2650" spc="-135" dirty="0">
                <a:solidFill>
                  <a:srgbClr val="1FC666"/>
                </a:solidFill>
                <a:latin typeface="Trebuchet MS"/>
                <a:cs typeface="Trebuchet MS"/>
              </a:rPr>
              <a:t> </a:t>
            </a:r>
            <a:r>
              <a:rPr sz="2650" spc="25" dirty="0">
                <a:solidFill>
                  <a:srgbClr val="1FC666"/>
                </a:solidFill>
                <a:latin typeface="Trebuchet MS"/>
                <a:cs typeface="Trebuchet MS"/>
              </a:rPr>
              <a:t>the</a:t>
            </a:r>
            <a:r>
              <a:rPr sz="2650" spc="-135" dirty="0">
                <a:solidFill>
                  <a:srgbClr val="1FC666"/>
                </a:solidFill>
                <a:latin typeface="Trebuchet MS"/>
                <a:cs typeface="Trebuchet MS"/>
              </a:rPr>
              <a:t> </a:t>
            </a:r>
            <a:r>
              <a:rPr sz="2650" spc="65" dirty="0">
                <a:solidFill>
                  <a:srgbClr val="1FC666"/>
                </a:solidFill>
                <a:latin typeface="Trebuchet MS"/>
                <a:cs typeface="Trebuchet MS"/>
              </a:rPr>
              <a:t>working</a:t>
            </a:r>
            <a:r>
              <a:rPr sz="2650" spc="-135" dirty="0">
                <a:solidFill>
                  <a:srgbClr val="1FC666"/>
                </a:solidFill>
                <a:latin typeface="Trebuchet MS"/>
                <a:cs typeface="Trebuchet MS"/>
              </a:rPr>
              <a:t> </a:t>
            </a:r>
            <a:r>
              <a:rPr sz="2650" spc="45" dirty="0">
                <a:solidFill>
                  <a:srgbClr val="1FC666"/>
                </a:solidFill>
                <a:latin typeface="Trebuchet MS"/>
                <a:cs typeface="Trebuchet MS"/>
              </a:rPr>
              <a:t>of</a:t>
            </a:r>
            <a:r>
              <a:rPr sz="2650" spc="-135" dirty="0">
                <a:solidFill>
                  <a:srgbClr val="1FC666"/>
                </a:solidFill>
                <a:latin typeface="Trebuchet MS"/>
                <a:cs typeface="Trebuchet MS"/>
              </a:rPr>
              <a:t> </a:t>
            </a:r>
            <a:r>
              <a:rPr sz="2650" spc="85" dirty="0">
                <a:solidFill>
                  <a:srgbClr val="1FC666"/>
                </a:solidFill>
                <a:latin typeface="Trebuchet MS"/>
                <a:cs typeface="Trebuchet MS"/>
              </a:rPr>
              <a:t>solar</a:t>
            </a:r>
            <a:r>
              <a:rPr sz="2650" spc="-135" dirty="0">
                <a:solidFill>
                  <a:srgbClr val="1FC666"/>
                </a:solidFill>
                <a:latin typeface="Trebuchet MS"/>
                <a:cs typeface="Trebuchet MS"/>
              </a:rPr>
              <a:t> </a:t>
            </a:r>
            <a:r>
              <a:rPr sz="2650" spc="60" dirty="0">
                <a:solidFill>
                  <a:srgbClr val="1FC666"/>
                </a:solidFill>
                <a:latin typeface="Trebuchet MS"/>
                <a:cs typeface="Trebuchet MS"/>
              </a:rPr>
              <a:t>panel</a:t>
            </a:r>
            <a:r>
              <a:rPr sz="2650" spc="-135" dirty="0">
                <a:solidFill>
                  <a:srgbClr val="1FC666"/>
                </a:solidFill>
                <a:latin typeface="Trebuchet MS"/>
                <a:cs typeface="Trebuchet MS"/>
              </a:rPr>
              <a:t> </a:t>
            </a:r>
            <a:r>
              <a:rPr sz="2650" spc="20" dirty="0">
                <a:solidFill>
                  <a:srgbClr val="1FC666"/>
                </a:solidFill>
                <a:latin typeface="Trebuchet MS"/>
                <a:cs typeface="Trebuchet MS"/>
              </a:rPr>
              <a:t>tracker </a:t>
            </a:r>
            <a:r>
              <a:rPr sz="2650" spc="-785" dirty="0">
                <a:solidFill>
                  <a:srgbClr val="1FC666"/>
                </a:solidFill>
                <a:latin typeface="Trebuchet MS"/>
                <a:cs typeface="Trebuchet MS"/>
              </a:rPr>
              <a:t> </a:t>
            </a:r>
            <a:r>
              <a:rPr sz="2650" spc="75" dirty="0">
                <a:solidFill>
                  <a:srgbClr val="1FC666"/>
                </a:solidFill>
                <a:latin typeface="Trebuchet MS"/>
                <a:cs typeface="Trebuchet MS"/>
              </a:rPr>
              <a:t>under</a:t>
            </a:r>
            <a:r>
              <a:rPr sz="2650" spc="-135" dirty="0">
                <a:solidFill>
                  <a:srgbClr val="1FC66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1FC666"/>
                </a:solidFill>
                <a:latin typeface="Trebuchet MS"/>
                <a:cs typeface="Trebuchet MS"/>
              </a:rPr>
              <a:t>artificial</a:t>
            </a:r>
            <a:r>
              <a:rPr sz="2650" spc="-130" dirty="0">
                <a:solidFill>
                  <a:srgbClr val="1FC66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1FC666"/>
                </a:solidFill>
                <a:latin typeface="Trebuchet MS"/>
                <a:cs typeface="Trebuchet MS"/>
              </a:rPr>
              <a:t>lighting.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779" y="4017038"/>
            <a:ext cx="5736590" cy="1283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 spc="-620" dirty="0">
                <a:solidFill>
                  <a:srgbClr val="4F616B"/>
                </a:solidFill>
                <a:latin typeface="Trebuchet MS"/>
                <a:cs typeface="Trebuchet MS"/>
              </a:rPr>
              <a:t>V</a:t>
            </a:r>
            <a:r>
              <a:rPr sz="8250" b="1" spc="-40" dirty="0">
                <a:solidFill>
                  <a:srgbClr val="4F616B"/>
                </a:solidFill>
                <a:latin typeface="Trebuchet MS"/>
                <a:cs typeface="Trebuchet MS"/>
              </a:rPr>
              <a:t>I</a:t>
            </a:r>
            <a:r>
              <a:rPr sz="8250" b="1" spc="-105" dirty="0">
                <a:solidFill>
                  <a:srgbClr val="4F616B"/>
                </a:solidFill>
                <a:latin typeface="Trebuchet MS"/>
                <a:cs typeface="Trebuchet MS"/>
              </a:rPr>
              <a:t>D</a:t>
            </a:r>
            <a:r>
              <a:rPr sz="8250" b="1" spc="-505" dirty="0">
                <a:solidFill>
                  <a:srgbClr val="4F616B"/>
                </a:solidFill>
                <a:latin typeface="Trebuchet MS"/>
                <a:cs typeface="Trebuchet MS"/>
              </a:rPr>
              <a:t>E</a:t>
            </a:r>
            <a:r>
              <a:rPr sz="8250" b="1" spc="-100" dirty="0">
                <a:solidFill>
                  <a:srgbClr val="4F616B"/>
                </a:solidFill>
                <a:latin typeface="Trebuchet MS"/>
                <a:cs typeface="Trebuchet MS"/>
              </a:rPr>
              <a:t>O</a:t>
            </a:r>
            <a:r>
              <a:rPr sz="8250" b="1" spc="-805" dirty="0">
                <a:solidFill>
                  <a:srgbClr val="4F616B"/>
                </a:solidFill>
                <a:latin typeface="Trebuchet MS"/>
                <a:cs typeface="Trebuchet MS"/>
              </a:rPr>
              <a:t> </a:t>
            </a:r>
            <a:r>
              <a:rPr sz="8250" b="1" spc="-105" dirty="0">
                <a:solidFill>
                  <a:srgbClr val="4F616B"/>
                </a:solidFill>
                <a:latin typeface="Trebuchet MS"/>
                <a:cs typeface="Trebuchet MS"/>
              </a:rPr>
              <a:t>D</a:t>
            </a:r>
            <a:r>
              <a:rPr sz="8250" b="1" spc="-505" dirty="0">
                <a:solidFill>
                  <a:srgbClr val="4F616B"/>
                </a:solidFill>
                <a:latin typeface="Trebuchet MS"/>
                <a:cs typeface="Trebuchet MS"/>
              </a:rPr>
              <a:t>E</a:t>
            </a:r>
            <a:r>
              <a:rPr sz="8250" b="1" spc="155" dirty="0">
                <a:solidFill>
                  <a:srgbClr val="4F616B"/>
                </a:solidFill>
                <a:latin typeface="Trebuchet MS"/>
                <a:cs typeface="Trebuchet MS"/>
              </a:rPr>
              <a:t>M</a:t>
            </a:r>
            <a:r>
              <a:rPr sz="8250" b="1" spc="-100" dirty="0">
                <a:solidFill>
                  <a:srgbClr val="4F616B"/>
                </a:solidFill>
                <a:latin typeface="Trebuchet MS"/>
                <a:cs typeface="Trebuchet MS"/>
              </a:rPr>
              <a:t>O</a:t>
            </a:r>
            <a:endParaRPr sz="82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78021" y="8429466"/>
            <a:ext cx="1447165" cy="829944"/>
            <a:chOff x="2778021" y="8429466"/>
            <a:chExt cx="1447165" cy="829944"/>
          </a:xfrm>
        </p:grpSpPr>
        <p:sp>
          <p:nvSpPr>
            <p:cNvPr id="5" name="object 5"/>
            <p:cNvSpPr/>
            <p:nvPr/>
          </p:nvSpPr>
          <p:spPr>
            <a:xfrm>
              <a:off x="2778021" y="8840033"/>
              <a:ext cx="482600" cy="419734"/>
            </a:xfrm>
            <a:custGeom>
              <a:avLst/>
              <a:gdLst/>
              <a:ahLst/>
              <a:cxnLst/>
              <a:rect l="l" t="t" r="r" b="b"/>
              <a:pathLst>
                <a:path w="482600" h="419734">
                  <a:moveTo>
                    <a:pt x="361736" y="419239"/>
                  </a:moveTo>
                  <a:lnTo>
                    <a:pt x="120736" y="419239"/>
                  </a:lnTo>
                  <a:lnTo>
                    <a:pt x="0" y="209839"/>
                  </a:lnTo>
                  <a:lnTo>
                    <a:pt x="120736" y="0"/>
                  </a:lnTo>
                  <a:lnTo>
                    <a:pt x="361736" y="0"/>
                  </a:lnTo>
                  <a:lnTo>
                    <a:pt x="482455" y="209839"/>
                  </a:lnTo>
                  <a:lnTo>
                    <a:pt x="361736" y="41923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9021" y="8429466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841" y="828674"/>
                  </a:moveTo>
                  <a:lnTo>
                    <a:pt x="361086" y="828674"/>
                  </a:lnTo>
                  <a:lnTo>
                    <a:pt x="165198" y="488018"/>
                  </a:lnTo>
                  <a:lnTo>
                    <a:pt x="81239" y="342103"/>
                  </a:lnTo>
                  <a:lnTo>
                    <a:pt x="0" y="201166"/>
                  </a:lnTo>
                  <a:lnTo>
                    <a:pt x="115989" y="0"/>
                  </a:lnTo>
                  <a:lnTo>
                    <a:pt x="366483" y="0"/>
                  </a:lnTo>
                  <a:lnTo>
                    <a:pt x="440658" y="128657"/>
                  </a:lnTo>
                  <a:lnTo>
                    <a:pt x="603016" y="410566"/>
                  </a:lnTo>
                  <a:lnTo>
                    <a:pt x="603192" y="410566"/>
                  </a:lnTo>
                  <a:lnTo>
                    <a:pt x="647615" y="488018"/>
                  </a:lnTo>
                  <a:lnTo>
                    <a:pt x="723455" y="620406"/>
                  </a:lnTo>
                  <a:lnTo>
                    <a:pt x="603841" y="828674"/>
                  </a:lnTo>
                  <a:close/>
                </a:path>
                <a:path w="723900" h="828675">
                  <a:moveTo>
                    <a:pt x="440734" y="128693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1476" y="8429466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388" y="828674"/>
                  </a:moveTo>
                  <a:lnTo>
                    <a:pt x="361084" y="828674"/>
                  </a:lnTo>
                  <a:lnTo>
                    <a:pt x="240999" y="620406"/>
                  </a:lnTo>
                  <a:lnTo>
                    <a:pt x="241368" y="619790"/>
                  </a:lnTo>
                  <a:lnTo>
                    <a:pt x="120806" y="410566"/>
                  </a:lnTo>
                  <a:lnTo>
                    <a:pt x="0" y="201166"/>
                  </a:lnTo>
                  <a:lnTo>
                    <a:pt x="115989" y="0"/>
                  </a:lnTo>
                  <a:lnTo>
                    <a:pt x="366483" y="0"/>
                  </a:lnTo>
                  <a:lnTo>
                    <a:pt x="434858" y="118595"/>
                  </a:lnTo>
                  <a:lnTo>
                    <a:pt x="435503" y="118595"/>
                  </a:lnTo>
                  <a:lnTo>
                    <a:pt x="641778" y="477657"/>
                  </a:lnTo>
                  <a:lnTo>
                    <a:pt x="641444" y="477851"/>
                  </a:lnTo>
                  <a:lnTo>
                    <a:pt x="723455" y="620406"/>
                  </a:lnTo>
                  <a:lnTo>
                    <a:pt x="603388" y="828674"/>
                  </a:lnTo>
                  <a:close/>
                </a:path>
                <a:path w="723900" h="828675">
                  <a:moveTo>
                    <a:pt x="435503" y="118595"/>
                  </a:moveTo>
                  <a:lnTo>
                    <a:pt x="434858" y="118595"/>
                  </a:lnTo>
                  <a:lnTo>
                    <a:pt x="435331" y="118296"/>
                  </a:lnTo>
                  <a:lnTo>
                    <a:pt x="435503" y="118595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33921" y="9106648"/>
            <a:ext cx="1447165" cy="829944"/>
            <a:chOff x="16533921" y="9106648"/>
            <a:chExt cx="1447165" cy="829944"/>
          </a:xfrm>
        </p:grpSpPr>
        <p:sp>
          <p:nvSpPr>
            <p:cNvPr id="3" name="object 3"/>
            <p:cNvSpPr/>
            <p:nvPr/>
          </p:nvSpPr>
          <p:spPr>
            <a:xfrm>
              <a:off x="16533921" y="9517215"/>
              <a:ext cx="482600" cy="419734"/>
            </a:xfrm>
            <a:custGeom>
              <a:avLst/>
              <a:gdLst/>
              <a:ahLst/>
              <a:cxnLst/>
              <a:rect l="l" t="t" r="r" b="b"/>
              <a:pathLst>
                <a:path w="482600" h="419734">
                  <a:moveTo>
                    <a:pt x="361736" y="419239"/>
                  </a:moveTo>
                  <a:lnTo>
                    <a:pt x="120736" y="419239"/>
                  </a:lnTo>
                  <a:lnTo>
                    <a:pt x="0" y="209839"/>
                  </a:lnTo>
                  <a:lnTo>
                    <a:pt x="120736" y="0"/>
                  </a:lnTo>
                  <a:lnTo>
                    <a:pt x="361736" y="0"/>
                  </a:lnTo>
                  <a:lnTo>
                    <a:pt x="482455" y="209839"/>
                  </a:lnTo>
                  <a:lnTo>
                    <a:pt x="361736" y="41923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74920" y="9106648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842" y="828674"/>
                  </a:moveTo>
                  <a:lnTo>
                    <a:pt x="361085" y="828674"/>
                  </a:lnTo>
                  <a:lnTo>
                    <a:pt x="165198" y="488019"/>
                  </a:lnTo>
                  <a:lnTo>
                    <a:pt x="81239" y="342104"/>
                  </a:lnTo>
                  <a:lnTo>
                    <a:pt x="0" y="201168"/>
                  </a:lnTo>
                  <a:lnTo>
                    <a:pt x="115990" y="0"/>
                  </a:lnTo>
                  <a:lnTo>
                    <a:pt x="366482" y="0"/>
                  </a:lnTo>
                  <a:lnTo>
                    <a:pt x="440658" y="128659"/>
                  </a:lnTo>
                  <a:lnTo>
                    <a:pt x="603016" y="410567"/>
                  </a:lnTo>
                  <a:lnTo>
                    <a:pt x="603192" y="410567"/>
                  </a:lnTo>
                  <a:lnTo>
                    <a:pt x="647615" y="488019"/>
                  </a:lnTo>
                  <a:lnTo>
                    <a:pt x="723455" y="620407"/>
                  </a:lnTo>
                  <a:lnTo>
                    <a:pt x="603842" y="828674"/>
                  </a:lnTo>
                  <a:close/>
                </a:path>
                <a:path w="723900" h="828675">
                  <a:moveTo>
                    <a:pt x="440734" y="128694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57376" y="9106648"/>
              <a:ext cx="723900" cy="828675"/>
            </a:xfrm>
            <a:custGeom>
              <a:avLst/>
              <a:gdLst/>
              <a:ahLst/>
              <a:cxnLst/>
              <a:rect l="l" t="t" r="r" b="b"/>
              <a:pathLst>
                <a:path w="723900" h="828675">
                  <a:moveTo>
                    <a:pt x="603389" y="828674"/>
                  </a:moveTo>
                  <a:lnTo>
                    <a:pt x="361083" y="828674"/>
                  </a:lnTo>
                  <a:lnTo>
                    <a:pt x="240999" y="620407"/>
                  </a:lnTo>
                  <a:lnTo>
                    <a:pt x="241368" y="619791"/>
                  </a:lnTo>
                  <a:lnTo>
                    <a:pt x="120806" y="410567"/>
                  </a:lnTo>
                  <a:lnTo>
                    <a:pt x="0" y="201168"/>
                  </a:lnTo>
                  <a:lnTo>
                    <a:pt x="115990" y="0"/>
                  </a:lnTo>
                  <a:lnTo>
                    <a:pt x="366482" y="0"/>
                  </a:lnTo>
                  <a:lnTo>
                    <a:pt x="434858" y="118597"/>
                  </a:lnTo>
                  <a:lnTo>
                    <a:pt x="435503" y="118597"/>
                  </a:lnTo>
                  <a:lnTo>
                    <a:pt x="641778" y="477658"/>
                  </a:lnTo>
                  <a:lnTo>
                    <a:pt x="641444" y="477852"/>
                  </a:lnTo>
                  <a:lnTo>
                    <a:pt x="723455" y="620407"/>
                  </a:lnTo>
                  <a:lnTo>
                    <a:pt x="603389" y="828674"/>
                  </a:lnTo>
                  <a:close/>
                </a:path>
                <a:path w="723900" h="828675">
                  <a:moveTo>
                    <a:pt x="435503" y="118597"/>
                  </a:moveTo>
                  <a:lnTo>
                    <a:pt x="434858" y="118597"/>
                  </a:lnTo>
                  <a:lnTo>
                    <a:pt x="435331" y="118298"/>
                  </a:lnTo>
                  <a:lnTo>
                    <a:pt x="435503" y="118597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061594" y="0"/>
            <a:ext cx="4226560" cy="3253740"/>
            <a:chOff x="14061594" y="0"/>
            <a:chExt cx="4226560" cy="3253740"/>
          </a:xfrm>
        </p:grpSpPr>
        <p:sp>
          <p:nvSpPr>
            <p:cNvPr id="7" name="object 7"/>
            <p:cNvSpPr/>
            <p:nvPr/>
          </p:nvSpPr>
          <p:spPr>
            <a:xfrm>
              <a:off x="14061594" y="1608497"/>
              <a:ext cx="1901825" cy="1645285"/>
            </a:xfrm>
            <a:custGeom>
              <a:avLst/>
              <a:gdLst/>
              <a:ahLst/>
              <a:cxnLst/>
              <a:rect l="l" t="t" r="r" b="b"/>
              <a:pathLst>
                <a:path w="1901825" h="1645285">
                  <a:moveTo>
                    <a:pt x="1425492" y="1645197"/>
                  </a:moveTo>
                  <a:lnTo>
                    <a:pt x="475785" y="1645197"/>
                  </a:lnTo>
                  <a:lnTo>
                    <a:pt x="0" y="823461"/>
                  </a:lnTo>
                  <a:lnTo>
                    <a:pt x="475785" y="0"/>
                  </a:lnTo>
                  <a:lnTo>
                    <a:pt x="1425492" y="0"/>
                  </a:lnTo>
                  <a:lnTo>
                    <a:pt x="1901209" y="823461"/>
                  </a:lnTo>
                  <a:lnTo>
                    <a:pt x="1425492" y="1645197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011301" y="0"/>
              <a:ext cx="2851150" cy="3253740"/>
            </a:xfrm>
            <a:custGeom>
              <a:avLst/>
              <a:gdLst/>
              <a:ahLst/>
              <a:cxnLst/>
              <a:rect l="l" t="t" r="r" b="b"/>
              <a:pathLst>
                <a:path w="2851150" h="3253740">
                  <a:moveTo>
                    <a:pt x="2376995" y="3253694"/>
                  </a:moveTo>
                  <a:lnTo>
                    <a:pt x="1425492" y="3253694"/>
                  </a:lnTo>
                  <a:lnTo>
                    <a:pt x="650994" y="1912436"/>
                  </a:lnTo>
                  <a:lnTo>
                    <a:pt x="320138" y="1339831"/>
                  </a:lnTo>
                  <a:lnTo>
                    <a:pt x="0" y="786760"/>
                  </a:lnTo>
                  <a:lnTo>
                    <a:pt x="455535" y="0"/>
                  </a:lnTo>
                  <a:lnTo>
                    <a:pt x="1445741" y="0"/>
                  </a:lnTo>
                  <a:lnTo>
                    <a:pt x="1736580" y="502356"/>
                  </a:lnTo>
                  <a:lnTo>
                    <a:pt x="1736798" y="502356"/>
                  </a:lnTo>
                  <a:lnTo>
                    <a:pt x="2376304" y="1608496"/>
                  </a:lnTo>
                  <a:lnTo>
                    <a:pt x="2376995" y="1608496"/>
                  </a:lnTo>
                  <a:lnTo>
                    <a:pt x="2552056" y="1912436"/>
                  </a:lnTo>
                  <a:lnTo>
                    <a:pt x="2551917" y="1912505"/>
                  </a:lnTo>
                  <a:lnTo>
                    <a:pt x="2850916" y="2431958"/>
                  </a:lnTo>
                  <a:lnTo>
                    <a:pt x="2376995" y="3253694"/>
                  </a:lnTo>
                  <a:close/>
                </a:path>
                <a:path w="2851150" h="3253740">
                  <a:moveTo>
                    <a:pt x="1736798" y="502356"/>
                  </a:moveTo>
                  <a:lnTo>
                    <a:pt x="1736580" y="502356"/>
                  </a:lnTo>
                  <a:lnTo>
                    <a:pt x="1736718" y="502218"/>
                  </a:lnTo>
                  <a:lnTo>
                    <a:pt x="1736798" y="502356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12510" y="0"/>
              <a:ext cx="1376045" cy="3167380"/>
            </a:xfrm>
            <a:custGeom>
              <a:avLst/>
              <a:gdLst/>
              <a:ahLst/>
              <a:cxnLst/>
              <a:rect l="l" t="t" r="r" b="b"/>
              <a:pathLst>
                <a:path w="1376044" h="3167380">
                  <a:moveTo>
                    <a:pt x="1375488" y="3167330"/>
                  </a:moveTo>
                  <a:lnTo>
                    <a:pt x="949706" y="2431958"/>
                  </a:lnTo>
                  <a:lnTo>
                    <a:pt x="951157" y="2429542"/>
                  </a:lnTo>
                  <a:lnTo>
                    <a:pt x="476062" y="1608496"/>
                  </a:lnTo>
                  <a:lnTo>
                    <a:pt x="475785" y="1608496"/>
                  </a:lnTo>
                  <a:lnTo>
                    <a:pt x="0" y="786760"/>
                  </a:lnTo>
                  <a:lnTo>
                    <a:pt x="455535" y="0"/>
                  </a:lnTo>
                  <a:lnTo>
                    <a:pt x="1375488" y="0"/>
                  </a:lnTo>
                  <a:lnTo>
                    <a:pt x="1375488" y="3167330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4650447" y="1028700"/>
            <a:ext cx="8987155" cy="8229600"/>
          </a:xfrm>
          <a:custGeom>
            <a:avLst/>
            <a:gdLst/>
            <a:ahLst/>
            <a:cxnLst/>
            <a:rect l="l" t="t" r="r" b="b"/>
            <a:pathLst>
              <a:path w="8987155" h="8229600">
                <a:moveTo>
                  <a:pt x="6611609" y="8229599"/>
                </a:moveTo>
                <a:lnTo>
                  <a:pt x="2375493" y="8229599"/>
                </a:lnTo>
                <a:lnTo>
                  <a:pt x="0" y="4114799"/>
                </a:lnTo>
                <a:lnTo>
                  <a:pt x="2375493" y="0"/>
                </a:lnTo>
                <a:lnTo>
                  <a:pt x="6611609" y="0"/>
                </a:lnTo>
                <a:lnTo>
                  <a:pt x="8987104" y="4114799"/>
                </a:lnTo>
                <a:lnTo>
                  <a:pt x="6611609" y="8229599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25"/>
              </a:spcBef>
            </a:pPr>
            <a:r>
              <a:rPr spc="-150" dirty="0"/>
              <a:t>Components</a:t>
            </a:r>
          </a:p>
          <a:p>
            <a:pPr marL="1170305" marR="1162685" indent="-231140" algn="ctr">
              <a:lnSpc>
                <a:spcPct val="100299"/>
              </a:lnSpc>
            </a:pPr>
            <a:r>
              <a:rPr spc="-40" dirty="0"/>
              <a:t>and </a:t>
            </a:r>
            <a:r>
              <a:rPr spc="-35" dirty="0"/>
              <a:t> </a:t>
            </a:r>
            <a:r>
              <a:rPr dirty="0"/>
              <a:t>d</a:t>
            </a:r>
            <a:r>
              <a:rPr spc="-345" dirty="0"/>
              <a:t>e</a:t>
            </a:r>
            <a:r>
              <a:rPr spc="-310" dirty="0"/>
              <a:t>v</a:t>
            </a:r>
            <a:r>
              <a:rPr spc="-290" dirty="0"/>
              <a:t>i</a:t>
            </a:r>
            <a:r>
              <a:rPr spc="-425" dirty="0"/>
              <a:t>c</a:t>
            </a:r>
            <a:r>
              <a:rPr spc="-345" dirty="0"/>
              <a:t>e</a:t>
            </a:r>
            <a:r>
              <a:rPr spc="400" dirty="0"/>
              <a:t>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57029" y="392987"/>
            <a:ext cx="7573009" cy="4786630"/>
          </a:xfrm>
          <a:custGeom>
            <a:avLst/>
            <a:gdLst/>
            <a:ahLst/>
            <a:cxnLst/>
            <a:rect l="l" t="t" r="r" b="b"/>
            <a:pathLst>
              <a:path w="7573009" h="4786630">
                <a:moveTo>
                  <a:pt x="7288375" y="4786400"/>
                </a:moveTo>
                <a:lnTo>
                  <a:pt x="284283" y="4786400"/>
                </a:lnTo>
                <a:lnTo>
                  <a:pt x="257146" y="4780835"/>
                </a:lnTo>
                <a:lnTo>
                  <a:pt x="213981" y="4765799"/>
                </a:lnTo>
                <a:lnTo>
                  <a:pt x="173569" y="4745479"/>
                </a:lnTo>
                <a:lnTo>
                  <a:pt x="136333" y="4720298"/>
                </a:lnTo>
                <a:lnTo>
                  <a:pt x="102693" y="4690676"/>
                </a:lnTo>
                <a:lnTo>
                  <a:pt x="73071" y="4657036"/>
                </a:lnTo>
                <a:lnTo>
                  <a:pt x="47890" y="4619800"/>
                </a:lnTo>
                <a:lnTo>
                  <a:pt x="27570" y="4579388"/>
                </a:lnTo>
                <a:lnTo>
                  <a:pt x="12534" y="4536223"/>
                </a:lnTo>
                <a:lnTo>
                  <a:pt x="3204" y="4490726"/>
                </a:lnTo>
                <a:lnTo>
                  <a:pt x="0" y="4443319"/>
                </a:lnTo>
                <a:lnTo>
                  <a:pt x="0" y="350050"/>
                </a:lnTo>
                <a:lnTo>
                  <a:pt x="3204" y="302643"/>
                </a:lnTo>
                <a:lnTo>
                  <a:pt x="12534" y="257146"/>
                </a:lnTo>
                <a:lnTo>
                  <a:pt x="27570" y="213981"/>
                </a:lnTo>
                <a:lnTo>
                  <a:pt x="47890" y="173569"/>
                </a:lnTo>
                <a:lnTo>
                  <a:pt x="73071" y="136333"/>
                </a:lnTo>
                <a:lnTo>
                  <a:pt x="102693" y="102693"/>
                </a:lnTo>
                <a:lnTo>
                  <a:pt x="136333" y="73071"/>
                </a:lnTo>
                <a:lnTo>
                  <a:pt x="173569" y="47890"/>
                </a:lnTo>
                <a:lnTo>
                  <a:pt x="213981" y="27570"/>
                </a:lnTo>
                <a:lnTo>
                  <a:pt x="257146" y="12534"/>
                </a:lnTo>
                <a:lnTo>
                  <a:pt x="302643" y="3203"/>
                </a:lnTo>
                <a:lnTo>
                  <a:pt x="350050" y="0"/>
                </a:lnTo>
                <a:lnTo>
                  <a:pt x="7222607" y="0"/>
                </a:lnTo>
                <a:lnTo>
                  <a:pt x="7270014" y="3203"/>
                </a:lnTo>
                <a:lnTo>
                  <a:pt x="7315511" y="12534"/>
                </a:lnTo>
                <a:lnTo>
                  <a:pt x="7358676" y="27570"/>
                </a:lnTo>
                <a:lnTo>
                  <a:pt x="7399088" y="47890"/>
                </a:lnTo>
                <a:lnTo>
                  <a:pt x="7436325" y="73071"/>
                </a:lnTo>
                <a:lnTo>
                  <a:pt x="7469965" y="102693"/>
                </a:lnTo>
                <a:lnTo>
                  <a:pt x="7499586" y="136333"/>
                </a:lnTo>
                <a:lnTo>
                  <a:pt x="7524768" y="173569"/>
                </a:lnTo>
                <a:lnTo>
                  <a:pt x="7545087" y="213981"/>
                </a:lnTo>
                <a:lnTo>
                  <a:pt x="7560123" y="257146"/>
                </a:lnTo>
                <a:lnTo>
                  <a:pt x="7569454" y="302643"/>
                </a:lnTo>
                <a:lnTo>
                  <a:pt x="7572513" y="347910"/>
                </a:lnTo>
                <a:lnTo>
                  <a:pt x="7572513" y="4445460"/>
                </a:lnTo>
                <a:lnTo>
                  <a:pt x="7569454" y="4490726"/>
                </a:lnTo>
                <a:lnTo>
                  <a:pt x="7560123" y="4536223"/>
                </a:lnTo>
                <a:lnTo>
                  <a:pt x="7545087" y="4579388"/>
                </a:lnTo>
                <a:lnTo>
                  <a:pt x="7524768" y="4619800"/>
                </a:lnTo>
                <a:lnTo>
                  <a:pt x="7499586" y="4657036"/>
                </a:lnTo>
                <a:lnTo>
                  <a:pt x="7469965" y="4690676"/>
                </a:lnTo>
                <a:lnTo>
                  <a:pt x="7436325" y="4720298"/>
                </a:lnTo>
                <a:lnTo>
                  <a:pt x="7399088" y="4745479"/>
                </a:lnTo>
                <a:lnTo>
                  <a:pt x="7358676" y="4765799"/>
                </a:lnTo>
                <a:lnTo>
                  <a:pt x="7315511" y="4780835"/>
                </a:lnTo>
                <a:lnTo>
                  <a:pt x="7288375" y="4786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663" y="435843"/>
            <a:ext cx="9841230" cy="9501505"/>
          </a:xfrm>
          <a:custGeom>
            <a:avLst/>
            <a:gdLst/>
            <a:ahLst/>
            <a:cxnLst/>
            <a:rect l="l" t="t" r="r" b="b"/>
            <a:pathLst>
              <a:path w="9841230" h="9501505">
                <a:moveTo>
                  <a:pt x="9462671" y="9501027"/>
                </a:moveTo>
                <a:lnTo>
                  <a:pt x="396877" y="9501027"/>
                </a:lnTo>
                <a:lnTo>
                  <a:pt x="350685" y="9498350"/>
                </a:lnTo>
                <a:lnTo>
                  <a:pt x="306034" y="9490519"/>
                </a:lnTo>
                <a:lnTo>
                  <a:pt x="263225" y="9477835"/>
                </a:lnTo>
                <a:lnTo>
                  <a:pt x="222560" y="9460600"/>
                </a:lnTo>
                <a:lnTo>
                  <a:pt x="184338" y="9439114"/>
                </a:lnTo>
                <a:lnTo>
                  <a:pt x="148861" y="9413679"/>
                </a:lnTo>
                <a:lnTo>
                  <a:pt x="116430" y="9384596"/>
                </a:lnTo>
                <a:lnTo>
                  <a:pt x="87347" y="9352165"/>
                </a:lnTo>
                <a:lnTo>
                  <a:pt x="61912" y="9316689"/>
                </a:lnTo>
                <a:lnTo>
                  <a:pt x="40426" y="9278467"/>
                </a:lnTo>
                <a:lnTo>
                  <a:pt x="23191" y="9237801"/>
                </a:lnTo>
                <a:lnTo>
                  <a:pt x="10508" y="9194992"/>
                </a:lnTo>
                <a:lnTo>
                  <a:pt x="2677" y="9150341"/>
                </a:lnTo>
                <a:lnTo>
                  <a:pt x="0" y="9104150"/>
                </a:lnTo>
                <a:lnTo>
                  <a:pt x="0" y="396876"/>
                </a:lnTo>
                <a:lnTo>
                  <a:pt x="2677" y="350685"/>
                </a:lnTo>
                <a:lnTo>
                  <a:pt x="10508" y="306034"/>
                </a:lnTo>
                <a:lnTo>
                  <a:pt x="23191" y="263225"/>
                </a:lnTo>
                <a:lnTo>
                  <a:pt x="40426" y="222560"/>
                </a:lnTo>
                <a:lnTo>
                  <a:pt x="61912" y="184338"/>
                </a:lnTo>
                <a:lnTo>
                  <a:pt x="87347" y="148861"/>
                </a:lnTo>
                <a:lnTo>
                  <a:pt x="116430" y="116430"/>
                </a:lnTo>
                <a:lnTo>
                  <a:pt x="148861" y="87347"/>
                </a:lnTo>
                <a:lnTo>
                  <a:pt x="184338" y="61912"/>
                </a:lnTo>
                <a:lnTo>
                  <a:pt x="222560" y="40426"/>
                </a:lnTo>
                <a:lnTo>
                  <a:pt x="263225" y="23191"/>
                </a:lnTo>
                <a:lnTo>
                  <a:pt x="306034" y="10508"/>
                </a:lnTo>
                <a:lnTo>
                  <a:pt x="350685" y="2677"/>
                </a:lnTo>
                <a:lnTo>
                  <a:pt x="396877" y="0"/>
                </a:lnTo>
                <a:lnTo>
                  <a:pt x="9462671" y="0"/>
                </a:lnTo>
                <a:lnTo>
                  <a:pt x="9508862" y="2677"/>
                </a:lnTo>
                <a:lnTo>
                  <a:pt x="9553513" y="10508"/>
                </a:lnTo>
                <a:lnTo>
                  <a:pt x="9596322" y="23191"/>
                </a:lnTo>
                <a:lnTo>
                  <a:pt x="9636988" y="40426"/>
                </a:lnTo>
                <a:lnTo>
                  <a:pt x="9675210" y="61912"/>
                </a:lnTo>
                <a:lnTo>
                  <a:pt x="9710687" y="87347"/>
                </a:lnTo>
                <a:lnTo>
                  <a:pt x="9743117" y="116430"/>
                </a:lnTo>
                <a:lnTo>
                  <a:pt x="9772201" y="148861"/>
                </a:lnTo>
                <a:lnTo>
                  <a:pt x="9797636" y="184338"/>
                </a:lnTo>
                <a:lnTo>
                  <a:pt x="9819121" y="222560"/>
                </a:lnTo>
                <a:lnTo>
                  <a:pt x="9836356" y="263225"/>
                </a:lnTo>
                <a:lnTo>
                  <a:pt x="9840932" y="278670"/>
                </a:lnTo>
                <a:lnTo>
                  <a:pt x="9840932" y="9222357"/>
                </a:lnTo>
                <a:lnTo>
                  <a:pt x="9819121" y="9278467"/>
                </a:lnTo>
                <a:lnTo>
                  <a:pt x="9797636" y="9316689"/>
                </a:lnTo>
                <a:lnTo>
                  <a:pt x="9772201" y="9352165"/>
                </a:lnTo>
                <a:lnTo>
                  <a:pt x="9743117" y="9384596"/>
                </a:lnTo>
                <a:lnTo>
                  <a:pt x="9710687" y="9413679"/>
                </a:lnTo>
                <a:lnTo>
                  <a:pt x="9675210" y="9439114"/>
                </a:lnTo>
                <a:lnTo>
                  <a:pt x="9636988" y="9460600"/>
                </a:lnTo>
                <a:lnTo>
                  <a:pt x="9596322" y="9477835"/>
                </a:lnTo>
                <a:lnTo>
                  <a:pt x="9553513" y="9490519"/>
                </a:lnTo>
                <a:lnTo>
                  <a:pt x="9508862" y="9498350"/>
                </a:lnTo>
                <a:lnTo>
                  <a:pt x="9462671" y="9501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57029" y="5417407"/>
            <a:ext cx="7573009" cy="4519930"/>
          </a:xfrm>
          <a:custGeom>
            <a:avLst/>
            <a:gdLst/>
            <a:ahLst/>
            <a:cxnLst/>
            <a:rect l="l" t="t" r="r" b="b"/>
            <a:pathLst>
              <a:path w="7573009" h="4519930">
                <a:moveTo>
                  <a:pt x="7222607" y="4519464"/>
                </a:moveTo>
                <a:lnTo>
                  <a:pt x="350050" y="4519464"/>
                </a:lnTo>
                <a:lnTo>
                  <a:pt x="302643" y="4516260"/>
                </a:lnTo>
                <a:lnTo>
                  <a:pt x="257146" y="4506929"/>
                </a:lnTo>
                <a:lnTo>
                  <a:pt x="213981" y="4491893"/>
                </a:lnTo>
                <a:lnTo>
                  <a:pt x="173569" y="4471573"/>
                </a:lnTo>
                <a:lnTo>
                  <a:pt x="136333" y="4446392"/>
                </a:lnTo>
                <a:lnTo>
                  <a:pt x="102693" y="4416770"/>
                </a:lnTo>
                <a:lnTo>
                  <a:pt x="73071" y="4383130"/>
                </a:lnTo>
                <a:lnTo>
                  <a:pt x="47890" y="4345893"/>
                </a:lnTo>
                <a:lnTo>
                  <a:pt x="27570" y="4305482"/>
                </a:lnTo>
                <a:lnTo>
                  <a:pt x="12534" y="4262316"/>
                </a:lnTo>
                <a:lnTo>
                  <a:pt x="3204" y="4216819"/>
                </a:lnTo>
                <a:lnTo>
                  <a:pt x="0" y="4169412"/>
                </a:lnTo>
                <a:lnTo>
                  <a:pt x="0" y="350049"/>
                </a:lnTo>
                <a:lnTo>
                  <a:pt x="3204" y="302643"/>
                </a:lnTo>
                <a:lnTo>
                  <a:pt x="12534" y="257146"/>
                </a:lnTo>
                <a:lnTo>
                  <a:pt x="27570" y="213981"/>
                </a:lnTo>
                <a:lnTo>
                  <a:pt x="47890" y="173569"/>
                </a:lnTo>
                <a:lnTo>
                  <a:pt x="73071" y="136333"/>
                </a:lnTo>
                <a:lnTo>
                  <a:pt x="102693" y="102693"/>
                </a:lnTo>
                <a:lnTo>
                  <a:pt x="136333" y="73071"/>
                </a:lnTo>
                <a:lnTo>
                  <a:pt x="173569" y="47890"/>
                </a:lnTo>
                <a:lnTo>
                  <a:pt x="213981" y="27570"/>
                </a:lnTo>
                <a:lnTo>
                  <a:pt x="257146" y="12534"/>
                </a:lnTo>
                <a:lnTo>
                  <a:pt x="302643" y="3204"/>
                </a:lnTo>
                <a:lnTo>
                  <a:pt x="350050" y="0"/>
                </a:lnTo>
                <a:lnTo>
                  <a:pt x="7222607" y="0"/>
                </a:lnTo>
                <a:lnTo>
                  <a:pt x="7270014" y="3204"/>
                </a:lnTo>
                <a:lnTo>
                  <a:pt x="7315511" y="12534"/>
                </a:lnTo>
                <a:lnTo>
                  <a:pt x="7358676" y="27570"/>
                </a:lnTo>
                <a:lnTo>
                  <a:pt x="7399088" y="47890"/>
                </a:lnTo>
                <a:lnTo>
                  <a:pt x="7436325" y="73071"/>
                </a:lnTo>
                <a:lnTo>
                  <a:pt x="7469965" y="102693"/>
                </a:lnTo>
                <a:lnTo>
                  <a:pt x="7499586" y="136333"/>
                </a:lnTo>
                <a:lnTo>
                  <a:pt x="7524768" y="173569"/>
                </a:lnTo>
                <a:lnTo>
                  <a:pt x="7545087" y="213981"/>
                </a:lnTo>
                <a:lnTo>
                  <a:pt x="7560123" y="257146"/>
                </a:lnTo>
                <a:lnTo>
                  <a:pt x="7569454" y="302643"/>
                </a:lnTo>
                <a:lnTo>
                  <a:pt x="7572513" y="347909"/>
                </a:lnTo>
                <a:lnTo>
                  <a:pt x="7572513" y="4171552"/>
                </a:lnTo>
                <a:lnTo>
                  <a:pt x="7569454" y="4216819"/>
                </a:lnTo>
                <a:lnTo>
                  <a:pt x="7560123" y="4262316"/>
                </a:lnTo>
                <a:lnTo>
                  <a:pt x="7545087" y="4305482"/>
                </a:lnTo>
                <a:lnTo>
                  <a:pt x="7524768" y="4345893"/>
                </a:lnTo>
                <a:lnTo>
                  <a:pt x="7499586" y="4383130"/>
                </a:lnTo>
                <a:lnTo>
                  <a:pt x="7469965" y="4416770"/>
                </a:lnTo>
                <a:lnTo>
                  <a:pt x="7436325" y="4446392"/>
                </a:lnTo>
                <a:lnTo>
                  <a:pt x="7399088" y="4471573"/>
                </a:lnTo>
                <a:lnTo>
                  <a:pt x="7358676" y="4491893"/>
                </a:lnTo>
                <a:lnTo>
                  <a:pt x="7315511" y="4506929"/>
                </a:lnTo>
                <a:lnTo>
                  <a:pt x="7270014" y="4516260"/>
                </a:lnTo>
                <a:lnTo>
                  <a:pt x="7222607" y="4519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577" y="1119256"/>
            <a:ext cx="6219824" cy="56292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9160" y="392987"/>
            <a:ext cx="4838699" cy="33623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57029" y="5548234"/>
            <a:ext cx="4143374" cy="41433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258561" y="4250761"/>
            <a:ext cx="4538980" cy="8940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50" spc="-330" dirty="0">
                <a:solidFill>
                  <a:srgbClr val="181818"/>
                </a:solidFill>
                <a:latin typeface="Verdana"/>
                <a:cs typeface="Verdana"/>
              </a:rPr>
              <a:t>.</a:t>
            </a:r>
            <a:r>
              <a:rPr sz="2450" spc="12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45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450" spc="-16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450" spc="-10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450" spc="-22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450" spc="-8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450" spc="-30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450" spc="-22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450" spc="-11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450" spc="-114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450" spc="-12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450" spc="-220" dirty="0">
                <a:solidFill>
                  <a:srgbClr val="181818"/>
                </a:solidFill>
                <a:latin typeface="Verdana"/>
                <a:cs typeface="Verdana"/>
              </a:rPr>
              <a:t> m</a:t>
            </a:r>
            <a:r>
              <a:rPr sz="2450" spc="-12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450" spc="-6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450" spc="-114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45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450" spc="-114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450" spc="-9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450" spc="-6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45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450" spc="-9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450" spc="-22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450" spc="-150" dirty="0">
                <a:solidFill>
                  <a:srgbClr val="181818"/>
                </a:solidFill>
                <a:latin typeface="Verdana"/>
                <a:cs typeface="Verdana"/>
              </a:rPr>
              <a:t>y</a:t>
            </a:r>
            <a:r>
              <a:rPr sz="2450" spc="-6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450" spc="-11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450" spc="-12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450" spc="-22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450" spc="-325" dirty="0">
                <a:solidFill>
                  <a:srgbClr val="181818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  <a:p>
            <a:pPr marL="93980">
              <a:lnSpc>
                <a:spcPct val="100000"/>
              </a:lnSpc>
              <a:spcBef>
                <a:spcPts val="475"/>
              </a:spcBef>
            </a:pPr>
            <a:r>
              <a:rPr sz="2450" b="1" spc="-90" dirty="0">
                <a:solidFill>
                  <a:srgbClr val="181818"/>
                </a:solidFill>
                <a:latin typeface="Tahoma"/>
                <a:cs typeface="Tahoma"/>
              </a:rPr>
              <a:t>Rs.180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258561" y="3578657"/>
            <a:ext cx="3789045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80" dirty="0">
                <a:solidFill>
                  <a:srgbClr val="181818"/>
                </a:solidFill>
              </a:rPr>
              <a:t>S</a:t>
            </a:r>
            <a:r>
              <a:rPr sz="3150" spc="-220" dirty="0">
                <a:solidFill>
                  <a:srgbClr val="181818"/>
                </a:solidFill>
              </a:rPr>
              <a:t>E</a:t>
            </a:r>
            <a:r>
              <a:rPr sz="3150" spc="-80" dirty="0">
                <a:solidFill>
                  <a:srgbClr val="181818"/>
                </a:solidFill>
              </a:rPr>
              <a:t>R</a:t>
            </a:r>
            <a:r>
              <a:rPr sz="3150" spc="-260" dirty="0">
                <a:solidFill>
                  <a:srgbClr val="181818"/>
                </a:solidFill>
              </a:rPr>
              <a:t>V</a:t>
            </a:r>
            <a:r>
              <a:rPr sz="3150" spc="-25" dirty="0">
                <a:solidFill>
                  <a:srgbClr val="181818"/>
                </a:solidFill>
              </a:rPr>
              <a:t>O</a:t>
            </a:r>
            <a:r>
              <a:rPr sz="3150" spc="-370" dirty="0">
                <a:solidFill>
                  <a:srgbClr val="181818"/>
                </a:solidFill>
              </a:rPr>
              <a:t> </a:t>
            </a:r>
            <a:r>
              <a:rPr sz="3150" spc="35" dirty="0">
                <a:solidFill>
                  <a:srgbClr val="181818"/>
                </a:solidFill>
              </a:rPr>
              <a:t>M</a:t>
            </a:r>
            <a:r>
              <a:rPr sz="3150" spc="-125" dirty="0">
                <a:solidFill>
                  <a:srgbClr val="181818"/>
                </a:solidFill>
              </a:rPr>
              <a:t>O</a:t>
            </a:r>
            <a:r>
              <a:rPr sz="3150" spc="-335" dirty="0">
                <a:solidFill>
                  <a:srgbClr val="181818"/>
                </a:solidFill>
              </a:rPr>
              <a:t>T</a:t>
            </a:r>
            <a:r>
              <a:rPr sz="3150" spc="-125" dirty="0">
                <a:solidFill>
                  <a:srgbClr val="181818"/>
                </a:solidFill>
              </a:rPr>
              <a:t>O</a:t>
            </a:r>
            <a:r>
              <a:rPr sz="3150" spc="20" dirty="0">
                <a:solidFill>
                  <a:srgbClr val="181818"/>
                </a:solidFill>
              </a:rPr>
              <a:t>R</a:t>
            </a:r>
            <a:r>
              <a:rPr sz="3150" spc="-370" dirty="0">
                <a:solidFill>
                  <a:srgbClr val="181818"/>
                </a:solidFill>
              </a:rPr>
              <a:t> </a:t>
            </a:r>
            <a:r>
              <a:rPr sz="3150" spc="35" dirty="0">
                <a:solidFill>
                  <a:srgbClr val="181818"/>
                </a:solidFill>
              </a:rPr>
              <a:t>M</a:t>
            </a:r>
            <a:r>
              <a:rPr sz="3150" spc="-185" dirty="0">
                <a:solidFill>
                  <a:srgbClr val="181818"/>
                </a:solidFill>
              </a:rPr>
              <a:t>G</a:t>
            </a:r>
            <a:r>
              <a:rPr sz="3150" spc="-195" dirty="0">
                <a:solidFill>
                  <a:srgbClr val="181818"/>
                </a:solidFill>
              </a:rPr>
              <a:t>99</a:t>
            </a:r>
            <a:r>
              <a:rPr sz="3150" spc="-175" dirty="0">
                <a:solidFill>
                  <a:srgbClr val="181818"/>
                </a:solidFill>
              </a:rPr>
              <a:t>5</a:t>
            </a:r>
            <a:endParaRPr sz="3150"/>
          </a:p>
        </p:txBody>
      </p:sp>
      <p:sp>
        <p:nvSpPr>
          <p:cNvPr id="10" name="object 10"/>
          <p:cNvSpPr txBox="1"/>
          <p:nvPr/>
        </p:nvSpPr>
        <p:spPr>
          <a:xfrm>
            <a:off x="13490599" y="7960742"/>
            <a:ext cx="4029710" cy="189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29030">
              <a:lnSpc>
                <a:spcPct val="107800"/>
              </a:lnSpc>
              <a:spcBef>
                <a:spcPts val="95"/>
              </a:spcBef>
            </a:pPr>
            <a:r>
              <a:rPr sz="2900" b="1" spc="-220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900" b="1" spc="-45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900" b="1" spc="-180" dirty="0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sz="2900" b="1" spc="-135" dirty="0">
                <a:solidFill>
                  <a:srgbClr val="181818"/>
                </a:solidFill>
                <a:latin typeface="Trebuchet MS"/>
                <a:cs typeface="Trebuchet MS"/>
              </a:rPr>
              <a:t>H</a:t>
            </a:r>
            <a:r>
              <a:rPr sz="2900" b="1" spc="-229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900" b="1" spc="-3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900" b="1" spc="-7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900" b="1" spc="-21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900" b="1" spc="-70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900" b="1" spc="-21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900" b="1" spc="-9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900" b="1" spc="-7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900" b="1" spc="-21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900" b="1" spc="-9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900" b="1" spc="-150" dirty="0">
                <a:solidFill>
                  <a:srgbClr val="181818"/>
                </a:solidFill>
                <a:latin typeface="Trebuchet MS"/>
                <a:cs typeface="Trebuchet MS"/>
              </a:rPr>
              <a:t>T  </a:t>
            </a:r>
            <a:r>
              <a:rPr sz="2900" b="1" spc="-80" dirty="0">
                <a:solidFill>
                  <a:srgbClr val="181818"/>
                </a:solidFill>
                <a:latin typeface="Trebuchet MS"/>
                <a:cs typeface="Trebuchet MS"/>
              </a:rPr>
              <a:t>RESISTOR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200" spc="-35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200" spc="-4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200" spc="-1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200" spc="-2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200" spc="10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200" spc="-1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200" spc="-4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200" spc="20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200" spc="-36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200" spc="-6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200" spc="-36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200" spc="-1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200" spc="-100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200" spc="3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200" spc="-105" dirty="0">
                <a:solidFill>
                  <a:srgbClr val="181818"/>
                </a:solidFill>
                <a:latin typeface="Verdana"/>
                <a:cs typeface="Verdana"/>
              </a:rPr>
              <a:t>EE</a:t>
            </a:r>
            <a:r>
              <a:rPr sz="2200" spc="-5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200" spc="-2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200" spc="10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200" spc="-4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200" spc="-130" dirty="0">
                <a:solidFill>
                  <a:srgbClr val="181818"/>
                </a:solidFill>
                <a:latin typeface="Verdana"/>
                <a:cs typeface="Verdana"/>
              </a:rPr>
              <a:t>K</a:t>
            </a:r>
            <a:r>
              <a:rPr sz="2200" spc="-204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200" spc="-295" dirty="0">
                <a:solidFill>
                  <a:srgbClr val="181818"/>
                </a:solidFill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b="1" spc="-90" dirty="0">
                <a:solidFill>
                  <a:srgbClr val="181818"/>
                </a:solidFill>
                <a:latin typeface="Tahoma"/>
                <a:cs typeface="Tahoma"/>
              </a:rPr>
              <a:t>Rs.8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2005" y="6706002"/>
            <a:ext cx="5377180" cy="279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10" dirty="0">
                <a:solidFill>
                  <a:srgbClr val="181818"/>
                </a:solidFill>
                <a:latin typeface="Trebuchet MS"/>
                <a:cs typeface="Trebuchet MS"/>
              </a:rPr>
              <a:t>ARDUINO</a:t>
            </a:r>
            <a:r>
              <a:rPr sz="6000" spc="-3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6000" spc="114" dirty="0">
                <a:solidFill>
                  <a:srgbClr val="181818"/>
                </a:solidFill>
                <a:latin typeface="Trebuchet MS"/>
                <a:cs typeface="Trebuchet MS"/>
              </a:rPr>
              <a:t>NANO</a:t>
            </a:r>
            <a:endParaRPr sz="6000">
              <a:latin typeface="Trebuchet MS"/>
              <a:cs typeface="Trebuchet MS"/>
            </a:endParaRPr>
          </a:p>
          <a:p>
            <a:pPr marL="12700" marR="213360">
              <a:lnSpc>
                <a:spcPct val="115399"/>
              </a:lnSpc>
              <a:spcBef>
                <a:spcPts val="3765"/>
              </a:spcBef>
            </a:pPr>
            <a:r>
              <a:rPr sz="2600" spc="1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600" spc="-7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6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600" spc="-7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600" spc="-13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600" spc="-12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6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oll</a:t>
            </a:r>
            <a:r>
              <a:rPr sz="2600" spc="-14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600" spc="-1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600" spc="-24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600" spc="-6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600" spc="-1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6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600" spc="-6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600" spc="-24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600" spc="-155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600" spc="-7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600" spc="-14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600" spc="-6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600" spc="-24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600" spc="-45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600" spc="-1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600" spc="-24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600" spc="-12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600" spc="-13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e  </a:t>
            </a:r>
            <a:r>
              <a:rPr sz="2600" spc="-25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600" spc="-1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600" spc="-12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600" spc="-24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600" spc="-7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600" spc="-13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600" spc="-12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6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600" spc="-95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600" spc="-24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600" spc="-7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6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600" spc="-7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600" spc="-155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600" spc="-10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600" spc="-12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6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600" spc="-165" dirty="0">
                <a:solidFill>
                  <a:srgbClr val="181818"/>
                </a:solidFill>
                <a:latin typeface="Verdana"/>
                <a:cs typeface="Verdana"/>
              </a:rPr>
              <a:t>y</a:t>
            </a:r>
            <a:r>
              <a:rPr sz="2600" spc="-350" dirty="0">
                <a:solidFill>
                  <a:srgbClr val="181818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b="1" spc="-105" dirty="0">
                <a:solidFill>
                  <a:srgbClr val="181818"/>
                </a:solidFill>
                <a:latin typeface="Tahoma"/>
                <a:cs typeface="Tahoma"/>
              </a:rPr>
              <a:t>Rs.300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15546" y="3591361"/>
            <a:ext cx="4258310" cy="14662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b="1" spc="-135" dirty="0">
                <a:solidFill>
                  <a:srgbClr val="181818"/>
                </a:solidFill>
                <a:latin typeface="Trebuchet MS"/>
                <a:cs typeface="Trebuchet MS"/>
              </a:rPr>
              <a:t>H</a:t>
            </a:r>
            <a:r>
              <a:rPr sz="2800" b="1" spc="-204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800" b="1" spc="-225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800" b="1" spc="-7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800" b="1" spc="-204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800" b="1" dirty="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sz="2800" b="1" spc="-3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800" b="1" spc="-70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800" b="1" spc="-45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800" b="1" spc="-9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800" b="1" spc="14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135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400" spc="-6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400" spc="-12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400" spc="-5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400" spc="-21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400" spc="-8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400" spc="-15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400" spc="-21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400" spc="-8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400" spc="-114" dirty="0">
                <a:solidFill>
                  <a:srgbClr val="181818"/>
                </a:solidFill>
                <a:latin typeface="Verdana"/>
                <a:cs typeface="Verdana"/>
              </a:rPr>
              <a:t>nn</a:t>
            </a:r>
            <a:r>
              <a:rPr sz="2400" spc="-12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400" spc="-6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400" spc="-11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400" spc="-9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400" spc="-114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400" spc="-40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400" spc="-21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400" spc="-11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400" spc="-114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400" spc="-12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400" spc="-21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400" spc="-9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400" spc="-16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400" spc="-6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400" spc="-135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400" spc="-9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400" spc="-10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400" b="1" spc="-90" dirty="0">
                <a:solidFill>
                  <a:srgbClr val="181818"/>
                </a:solidFill>
                <a:latin typeface="Tahoma"/>
                <a:cs typeface="Tahoma"/>
              </a:rPr>
              <a:t>Rs.50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95112" y="8286490"/>
            <a:ext cx="3900170" cy="14452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b="1" spc="-65" dirty="0">
                <a:solidFill>
                  <a:srgbClr val="181818"/>
                </a:solidFill>
                <a:latin typeface="Trebuchet MS"/>
                <a:cs typeface="Trebuchet MS"/>
              </a:rPr>
              <a:t>RESISTOR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350" spc="-1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350" spc="-15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350" spc="-11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350" spc="-6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350" spc="-21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350" spc="-38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350" spc="-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350" spc="-21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350" spc="-35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350" spc="-110" dirty="0">
                <a:solidFill>
                  <a:srgbClr val="181818"/>
                </a:solidFill>
                <a:latin typeface="Verdana"/>
                <a:cs typeface="Verdana"/>
              </a:rPr>
              <a:t>EE</a:t>
            </a:r>
            <a:r>
              <a:rPr sz="2350" spc="-6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350" spc="-20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350" spc="11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350" spc="-4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350" spc="-140" dirty="0">
                <a:solidFill>
                  <a:srgbClr val="181818"/>
                </a:solidFill>
                <a:latin typeface="Verdana"/>
                <a:cs typeface="Verdana"/>
              </a:rPr>
              <a:t>K</a:t>
            </a:r>
            <a:r>
              <a:rPr sz="2350" spc="-21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350" spc="-15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350" spc="-25" dirty="0">
                <a:solidFill>
                  <a:srgbClr val="181818"/>
                </a:solidFill>
                <a:latin typeface="Verdana"/>
                <a:cs typeface="Verdana"/>
              </a:rPr>
              <a:t>Y</a:t>
            </a:r>
            <a:r>
              <a:rPr sz="2350" spc="-15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350" spc="-11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350" spc="1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endParaRPr sz="2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350" b="1" spc="-95" dirty="0">
                <a:solidFill>
                  <a:srgbClr val="181818"/>
                </a:solidFill>
                <a:latin typeface="Tahoma"/>
                <a:cs typeface="Tahoma"/>
              </a:rPr>
              <a:t>Rs.10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3682" y="7550928"/>
            <a:ext cx="6943090" cy="19037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5200" spc="85" dirty="0">
                <a:solidFill>
                  <a:srgbClr val="181818"/>
                </a:solidFill>
                <a:latin typeface="Trebuchet MS"/>
                <a:cs typeface="Trebuchet MS"/>
              </a:rPr>
              <a:t>Universal</a:t>
            </a:r>
            <a:r>
              <a:rPr sz="5200" spc="-2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5200" spc="-35" dirty="0">
                <a:solidFill>
                  <a:srgbClr val="181818"/>
                </a:solidFill>
                <a:latin typeface="Trebuchet MS"/>
                <a:cs typeface="Trebuchet MS"/>
              </a:rPr>
              <a:t>Circuit</a:t>
            </a:r>
            <a:r>
              <a:rPr sz="5200" spc="-2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5200" spc="160" dirty="0">
                <a:solidFill>
                  <a:srgbClr val="181818"/>
                </a:solidFill>
                <a:latin typeface="Trebuchet MS"/>
                <a:cs typeface="Trebuchet MS"/>
              </a:rPr>
              <a:t>Board</a:t>
            </a:r>
            <a:endParaRPr sz="5200">
              <a:latin typeface="Trebuchet MS"/>
              <a:cs typeface="Trebuchet MS"/>
            </a:endParaRPr>
          </a:p>
          <a:p>
            <a:pPr marL="69215">
              <a:lnSpc>
                <a:spcPct val="100000"/>
              </a:lnSpc>
              <a:spcBef>
                <a:spcPts val="254"/>
              </a:spcBef>
            </a:pPr>
            <a:r>
              <a:rPr sz="2800" spc="-20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800" spc="-8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800" spc="-1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800" spc="-24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800" spc="-9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8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800" spc="-6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800" spc="-14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800" spc="-9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800" spc="-11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800" spc="-24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800" spc="-60" dirty="0">
                <a:solidFill>
                  <a:srgbClr val="181818"/>
                </a:solidFill>
                <a:latin typeface="Verdana"/>
                <a:cs typeface="Verdana"/>
              </a:rPr>
              <a:t>ss</a:t>
            </a:r>
            <a:r>
              <a:rPr sz="2800" spc="-13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800" spc="-235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800" spc="-50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800" spc="-95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800" spc="-150" dirty="0">
                <a:solidFill>
                  <a:srgbClr val="181818"/>
                </a:solidFill>
                <a:latin typeface="Verdana"/>
                <a:cs typeface="Verdana"/>
              </a:rPr>
              <a:t>y</a:t>
            </a:r>
            <a:endParaRPr sz="2800">
              <a:latin typeface="Verdana"/>
              <a:cs typeface="Verdana"/>
            </a:endParaRPr>
          </a:p>
          <a:p>
            <a:pPr marL="41910">
              <a:lnSpc>
                <a:spcPct val="100000"/>
              </a:lnSpc>
              <a:spcBef>
                <a:spcPts val="1170"/>
              </a:spcBef>
            </a:pPr>
            <a:r>
              <a:rPr sz="2800" b="1" spc="-95" dirty="0">
                <a:solidFill>
                  <a:srgbClr val="181818"/>
                </a:solidFill>
                <a:latin typeface="Tahoma"/>
                <a:cs typeface="Tahoma"/>
              </a:rPr>
              <a:t>Rs.50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700"/>
            <a:ext cx="5639435" cy="8229600"/>
          </a:xfrm>
          <a:custGeom>
            <a:avLst/>
            <a:gdLst/>
            <a:ahLst/>
            <a:cxnLst/>
            <a:rect l="l" t="t" r="r" b="b"/>
            <a:pathLst>
              <a:path w="5639435" h="8229600">
                <a:moveTo>
                  <a:pt x="3264965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3264965" y="0"/>
                </a:lnTo>
                <a:lnTo>
                  <a:pt x="5639418" y="4112995"/>
                </a:lnTo>
                <a:lnTo>
                  <a:pt x="5639418" y="4116603"/>
                </a:lnTo>
                <a:lnTo>
                  <a:pt x="3264965" y="8229599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3062" y="875889"/>
            <a:ext cx="4410074" cy="44195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45392" y="0"/>
            <a:ext cx="12343130" cy="9554210"/>
            <a:chOff x="5945392" y="0"/>
            <a:chExt cx="12343130" cy="9554210"/>
          </a:xfrm>
        </p:grpSpPr>
        <p:sp>
          <p:nvSpPr>
            <p:cNvPr id="5" name="object 5"/>
            <p:cNvSpPr/>
            <p:nvPr/>
          </p:nvSpPr>
          <p:spPr>
            <a:xfrm>
              <a:off x="14699780" y="1501819"/>
              <a:ext cx="1901825" cy="1645285"/>
            </a:xfrm>
            <a:custGeom>
              <a:avLst/>
              <a:gdLst/>
              <a:ahLst/>
              <a:cxnLst/>
              <a:rect l="l" t="t" r="r" b="b"/>
              <a:pathLst>
                <a:path w="1901825" h="1645285">
                  <a:moveTo>
                    <a:pt x="1425492" y="1645197"/>
                  </a:moveTo>
                  <a:lnTo>
                    <a:pt x="475785" y="1645197"/>
                  </a:lnTo>
                  <a:lnTo>
                    <a:pt x="0" y="823461"/>
                  </a:lnTo>
                  <a:lnTo>
                    <a:pt x="475785" y="0"/>
                  </a:lnTo>
                  <a:lnTo>
                    <a:pt x="1425492" y="0"/>
                  </a:lnTo>
                  <a:lnTo>
                    <a:pt x="1901209" y="823461"/>
                  </a:lnTo>
                  <a:lnTo>
                    <a:pt x="1425492" y="1645197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49486" y="0"/>
              <a:ext cx="2639060" cy="3147060"/>
            </a:xfrm>
            <a:custGeom>
              <a:avLst/>
              <a:gdLst/>
              <a:ahLst/>
              <a:cxnLst/>
              <a:rect l="l" t="t" r="r" b="b"/>
              <a:pathLst>
                <a:path w="2639059" h="3147060">
                  <a:moveTo>
                    <a:pt x="2376995" y="3147016"/>
                  </a:moveTo>
                  <a:lnTo>
                    <a:pt x="1425492" y="3147016"/>
                  </a:lnTo>
                  <a:lnTo>
                    <a:pt x="650994" y="1805758"/>
                  </a:lnTo>
                  <a:lnTo>
                    <a:pt x="320138" y="1233153"/>
                  </a:lnTo>
                  <a:lnTo>
                    <a:pt x="0" y="680082"/>
                  </a:lnTo>
                  <a:lnTo>
                    <a:pt x="393768" y="0"/>
                  </a:lnTo>
                  <a:lnTo>
                    <a:pt x="1507502" y="0"/>
                  </a:lnTo>
                  <a:lnTo>
                    <a:pt x="1736580" y="395678"/>
                  </a:lnTo>
                  <a:lnTo>
                    <a:pt x="1736798" y="395678"/>
                  </a:lnTo>
                  <a:lnTo>
                    <a:pt x="2376304" y="1501818"/>
                  </a:lnTo>
                  <a:lnTo>
                    <a:pt x="2376995" y="1501818"/>
                  </a:lnTo>
                  <a:lnTo>
                    <a:pt x="2552056" y="1805758"/>
                  </a:lnTo>
                  <a:lnTo>
                    <a:pt x="2551917" y="1805827"/>
                  </a:lnTo>
                  <a:lnTo>
                    <a:pt x="2638512" y="1956269"/>
                  </a:lnTo>
                  <a:lnTo>
                    <a:pt x="2638512" y="2693568"/>
                  </a:lnTo>
                  <a:lnTo>
                    <a:pt x="2376995" y="3147016"/>
                  </a:lnTo>
                  <a:close/>
                </a:path>
                <a:path w="2639059" h="3147060">
                  <a:moveTo>
                    <a:pt x="1736798" y="395678"/>
                  </a:moveTo>
                  <a:lnTo>
                    <a:pt x="1736580" y="395678"/>
                  </a:lnTo>
                  <a:lnTo>
                    <a:pt x="1736718" y="395540"/>
                  </a:lnTo>
                  <a:lnTo>
                    <a:pt x="1736798" y="395678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50696" y="0"/>
              <a:ext cx="737870" cy="1953895"/>
            </a:xfrm>
            <a:custGeom>
              <a:avLst/>
              <a:gdLst/>
              <a:ahLst/>
              <a:cxnLst/>
              <a:rect l="l" t="t" r="r" b="b"/>
              <a:pathLst>
                <a:path w="737869" h="1953895">
                  <a:moveTo>
                    <a:pt x="737303" y="1953287"/>
                  </a:moveTo>
                  <a:lnTo>
                    <a:pt x="476062" y="1501818"/>
                  </a:lnTo>
                  <a:lnTo>
                    <a:pt x="475785" y="1501818"/>
                  </a:lnTo>
                  <a:lnTo>
                    <a:pt x="0" y="680082"/>
                  </a:lnTo>
                  <a:lnTo>
                    <a:pt x="393768" y="0"/>
                  </a:lnTo>
                  <a:lnTo>
                    <a:pt x="737303" y="0"/>
                  </a:lnTo>
                  <a:lnTo>
                    <a:pt x="737303" y="1953287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3835" y="875889"/>
              <a:ext cx="5124449" cy="86780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63457" y="875889"/>
              <a:ext cx="1866899" cy="44862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5392" y="5296310"/>
              <a:ext cx="6284964" cy="424814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39072" y="4660931"/>
            <a:ext cx="396176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-25" dirty="0">
                <a:latin typeface="Trebuchet MS"/>
                <a:cs typeface="Trebuchet MS"/>
              </a:rPr>
              <a:t>Construction</a:t>
            </a:r>
            <a:endParaRPr sz="5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295</Words>
  <Application>Microsoft Office PowerPoint</Application>
  <PresentationFormat>Custom</PresentationFormat>
  <Paragraphs>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Tahoma</vt:lpstr>
      <vt:lpstr>Trebuchet MS</vt:lpstr>
      <vt:lpstr>Verdana</vt:lpstr>
      <vt:lpstr>Office Theme</vt:lpstr>
      <vt:lpstr>Dual Axis Solar  Tracker</vt:lpstr>
      <vt:lpstr>Meet the Team Members</vt:lpstr>
      <vt:lpstr>Introduction</vt:lpstr>
      <vt:lpstr>PHOTO GALLERY</vt:lpstr>
      <vt:lpstr>PowerPoint Presentation</vt:lpstr>
      <vt:lpstr>Components and  devices</vt:lpstr>
      <vt:lpstr>SERVO MOTOR MG995</vt:lpstr>
      <vt:lpstr>PowerPoint Presentation</vt:lpstr>
      <vt:lpstr>Construction</vt:lpstr>
      <vt:lpstr>BLOCK DIAGRAM</vt:lpstr>
      <vt:lpstr>Circuit  Diagram</vt:lpstr>
      <vt:lpstr>Feedback  Signals</vt:lpstr>
      <vt:lpstr>TRACKING ALGORITHM Vertical Axis</vt:lpstr>
      <vt:lpstr>TRACKING ALGORITHM Horizontal Axis</vt:lpstr>
      <vt:lpstr>Program  Extract</vt:lpstr>
      <vt:lpstr>Advantages</vt:lpstr>
      <vt:lpstr>Applications</vt:lpstr>
      <vt:lpstr>Solar trackers may become completely  autonomous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</dc:title>
  <dc:creator>DHRUV VANJARI</dc:creator>
  <cp:keywords>DAE0wBgvdX0,BAElZ9uQwYg</cp:keywords>
  <cp:lastModifiedBy>Vishwesh Jadhav</cp:lastModifiedBy>
  <cp:revision>1</cp:revision>
  <dcterms:created xsi:type="dcterms:W3CDTF">2023-07-18T18:32:22Z</dcterms:created>
  <dcterms:modified xsi:type="dcterms:W3CDTF">2023-07-18T18:40:27Z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2022-12-22T00:00:00Z</vt:filetime>
  </property>
  <property fmtid="{D5CDD505-2E9C-101B-9397-08002B2CF9AE}" pid="3" name="Creator">
    <vt:lpwstr>Canva</vt:lpwstr>
  </property>
  <property fmtid="{D5CDD505-2E9C-101B-9397-08002B2CF9AE}" pid="4" name="LastSaved">
    <vt:filetime>2022-12-22T00:00:00Z</vt:filetime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2023-07-18T18:40:26Z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1e18fcc4-49f4-45d4-a863-bd017d80ec32</vt:lpwstr>
  </property>
  <property fmtid="{D5CDD505-2E9C-101B-9397-08002B2CF9AE}" pid="10" name="MSIP_Label_defa4170-0d19-0005-0004-bc88714345d2_ActionId">
    <vt:lpwstr>66529879-db06-464a-bd60-f75c7da31ccb</vt:lpwstr>
  </property>
  <property fmtid="{D5CDD505-2E9C-101B-9397-08002B2CF9AE}" pid="11" name="MSIP_Label_defa4170-0d19-0005-0004-bc88714345d2_ContentBits">
    <vt:lpwstr>0</vt:lpwstr>
  </property>
</Properties>
</file>